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7033" y="395531"/>
            <a:ext cx="14453933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6528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6132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6132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6132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6132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7502" y="572230"/>
            <a:ext cx="8812995" cy="78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6132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488" y="3859922"/>
            <a:ext cx="16891000" cy="4995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rgbClr val="6132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3482" y="4341"/>
              <a:ext cx="5614517" cy="102742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33474" y="6783031"/>
              <a:ext cx="2312670" cy="1922780"/>
            </a:xfrm>
            <a:custGeom>
              <a:avLst/>
              <a:gdLst/>
              <a:ahLst/>
              <a:cxnLst/>
              <a:rect l="l" t="t" r="r" b="b"/>
              <a:pathLst>
                <a:path w="2312670" h="1922779">
                  <a:moveTo>
                    <a:pt x="750709" y="1854200"/>
                  </a:moveTo>
                  <a:lnTo>
                    <a:pt x="750557" y="1835975"/>
                  </a:lnTo>
                  <a:lnTo>
                    <a:pt x="750417" y="1854200"/>
                  </a:lnTo>
                  <a:lnTo>
                    <a:pt x="750557" y="1905000"/>
                  </a:lnTo>
                  <a:lnTo>
                    <a:pt x="750709" y="1854200"/>
                  </a:lnTo>
                  <a:close/>
                </a:path>
                <a:path w="2312670" h="1922779">
                  <a:moveTo>
                    <a:pt x="750709" y="50800"/>
                  </a:moveTo>
                  <a:lnTo>
                    <a:pt x="750557" y="0"/>
                  </a:lnTo>
                  <a:lnTo>
                    <a:pt x="750417" y="50800"/>
                  </a:lnTo>
                  <a:lnTo>
                    <a:pt x="750557" y="69037"/>
                  </a:lnTo>
                  <a:lnTo>
                    <a:pt x="750709" y="50800"/>
                  </a:lnTo>
                  <a:close/>
                </a:path>
                <a:path w="2312670" h="1922779">
                  <a:moveTo>
                    <a:pt x="1501127" y="952500"/>
                  </a:moveTo>
                  <a:lnTo>
                    <a:pt x="1449997" y="939800"/>
                  </a:lnTo>
                  <a:lnTo>
                    <a:pt x="1296746" y="939800"/>
                  </a:lnTo>
                  <a:lnTo>
                    <a:pt x="1245717" y="927100"/>
                  </a:lnTo>
                  <a:lnTo>
                    <a:pt x="1164856" y="927100"/>
                  </a:lnTo>
                  <a:lnTo>
                    <a:pt x="1154976" y="914400"/>
                  </a:lnTo>
                  <a:lnTo>
                    <a:pt x="1115910" y="914400"/>
                  </a:lnTo>
                  <a:lnTo>
                    <a:pt x="1106271" y="901700"/>
                  </a:lnTo>
                  <a:lnTo>
                    <a:pt x="1077760" y="901700"/>
                  </a:lnTo>
                  <a:lnTo>
                    <a:pt x="1068400" y="889000"/>
                  </a:lnTo>
                  <a:lnTo>
                    <a:pt x="1049934" y="889000"/>
                  </a:lnTo>
                  <a:lnTo>
                    <a:pt x="1040828" y="876300"/>
                  </a:lnTo>
                  <a:lnTo>
                    <a:pt x="1022896" y="876300"/>
                  </a:lnTo>
                  <a:lnTo>
                    <a:pt x="1014082" y="863600"/>
                  </a:lnTo>
                  <a:lnTo>
                    <a:pt x="996759" y="863600"/>
                  </a:lnTo>
                  <a:lnTo>
                    <a:pt x="988263" y="850900"/>
                  </a:lnTo>
                  <a:lnTo>
                    <a:pt x="979881" y="850900"/>
                  </a:lnTo>
                  <a:lnTo>
                    <a:pt x="971613" y="838200"/>
                  </a:lnTo>
                  <a:lnTo>
                    <a:pt x="963472" y="838200"/>
                  </a:lnTo>
                  <a:lnTo>
                    <a:pt x="955471" y="825500"/>
                  </a:lnTo>
                  <a:lnTo>
                    <a:pt x="947585" y="825500"/>
                  </a:lnTo>
                  <a:lnTo>
                    <a:pt x="939838" y="812800"/>
                  </a:lnTo>
                  <a:lnTo>
                    <a:pt x="932230" y="812800"/>
                  </a:lnTo>
                  <a:lnTo>
                    <a:pt x="924750" y="800100"/>
                  </a:lnTo>
                  <a:lnTo>
                    <a:pt x="917435" y="800100"/>
                  </a:lnTo>
                  <a:lnTo>
                    <a:pt x="910247" y="787400"/>
                  </a:lnTo>
                  <a:lnTo>
                    <a:pt x="903211" y="787400"/>
                  </a:lnTo>
                  <a:lnTo>
                    <a:pt x="896340" y="774700"/>
                  </a:lnTo>
                  <a:lnTo>
                    <a:pt x="889622" y="762000"/>
                  </a:lnTo>
                  <a:lnTo>
                    <a:pt x="883056" y="762000"/>
                  </a:lnTo>
                  <a:lnTo>
                    <a:pt x="876655" y="749300"/>
                  </a:lnTo>
                  <a:lnTo>
                    <a:pt x="870432" y="749300"/>
                  </a:lnTo>
                  <a:lnTo>
                    <a:pt x="864362" y="736600"/>
                  </a:lnTo>
                  <a:lnTo>
                    <a:pt x="858469" y="723900"/>
                  </a:lnTo>
                  <a:lnTo>
                    <a:pt x="852754" y="723900"/>
                  </a:lnTo>
                  <a:lnTo>
                    <a:pt x="847204" y="711200"/>
                  </a:lnTo>
                  <a:lnTo>
                    <a:pt x="841844" y="698500"/>
                  </a:lnTo>
                  <a:lnTo>
                    <a:pt x="836650" y="698500"/>
                  </a:lnTo>
                  <a:lnTo>
                    <a:pt x="831646" y="685800"/>
                  </a:lnTo>
                  <a:lnTo>
                    <a:pt x="826833" y="673100"/>
                  </a:lnTo>
                  <a:lnTo>
                    <a:pt x="822210" y="673100"/>
                  </a:lnTo>
                  <a:lnTo>
                    <a:pt x="817765" y="660400"/>
                  </a:lnTo>
                  <a:lnTo>
                    <a:pt x="813511" y="647700"/>
                  </a:lnTo>
                  <a:lnTo>
                    <a:pt x="809459" y="635000"/>
                  </a:lnTo>
                  <a:lnTo>
                    <a:pt x="805599" y="635000"/>
                  </a:lnTo>
                  <a:lnTo>
                    <a:pt x="801941" y="622300"/>
                  </a:lnTo>
                  <a:lnTo>
                    <a:pt x="798474" y="609600"/>
                  </a:lnTo>
                  <a:lnTo>
                    <a:pt x="795210" y="596900"/>
                  </a:lnTo>
                  <a:lnTo>
                    <a:pt x="792149" y="596900"/>
                  </a:lnTo>
                  <a:lnTo>
                    <a:pt x="789292" y="584200"/>
                  </a:lnTo>
                  <a:lnTo>
                    <a:pt x="786638" y="571500"/>
                  </a:lnTo>
                  <a:lnTo>
                    <a:pt x="784186" y="558800"/>
                  </a:lnTo>
                  <a:lnTo>
                    <a:pt x="781951" y="558800"/>
                  </a:lnTo>
                  <a:lnTo>
                    <a:pt x="779907" y="546100"/>
                  </a:lnTo>
                  <a:lnTo>
                    <a:pt x="778090" y="533400"/>
                  </a:lnTo>
                  <a:lnTo>
                    <a:pt x="776465" y="520700"/>
                  </a:lnTo>
                  <a:lnTo>
                    <a:pt x="775068" y="520700"/>
                  </a:lnTo>
                  <a:lnTo>
                    <a:pt x="769061" y="457200"/>
                  </a:lnTo>
                  <a:lnTo>
                    <a:pt x="764806" y="406400"/>
                  </a:lnTo>
                  <a:lnTo>
                    <a:pt x="761098" y="355600"/>
                  </a:lnTo>
                  <a:lnTo>
                    <a:pt x="757948" y="304800"/>
                  </a:lnTo>
                  <a:lnTo>
                    <a:pt x="755332" y="254000"/>
                  </a:lnTo>
                  <a:lnTo>
                    <a:pt x="753287" y="203200"/>
                  </a:lnTo>
                  <a:lnTo>
                    <a:pt x="751776" y="152400"/>
                  </a:lnTo>
                  <a:lnTo>
                    <a:pt x="750824" y="101600"/>
                  </a:lnTo>
                  <a:lnTo>
                    <a:pt x="750557" y="69037"/>
                  </a:lnTo>
                  <a:lnTo>
                    <a:pt x="750303" y="101600"/>
                  </a:lnTo>
                  <a:lnTo>
                    <a:pt x="749350" y="152400"/>
                  </a:lnTo>
                  <a:lnTo>
                    <a:pt x="747839" y="203200"/>
                  </a:lnTo>
                  <a:lnTo>
                    <a:pt x="745794" y="254000"/>
                  </a:lnTo>
                  <a:lnTo>
                    <a:pt x="743178" y="304800"/>
                  </a:lnTo>
                  <a:lnTo>
                    <a:pt x="740029" y="355600"/>
                  </a:lnTo>
                  <a:lnTo>
                    <a:pt x="736320" y="406400"/>
                  </a:lnTo>
                  <a:lnTo>
                    <a:pt x="732066" y="457200"/>
                  </a:lnTo>
                  <a:lnTo>
                    <a:pt x="726059" y="520700"/>
                  </a:lnTo>
                  <a:lnTo>
                    <a:pt x="724649" y="520700"/>
                  </a:lnTo>
                  <a:lnTo>
                    <a:pt x="723036" y="533400"/>
                  </a:lnTo>
                  <a:lnTo>
                    <a:pt x="721207" y="546100"/>
                  </a:lnTo>
                  <a:lnTo>
                    <a:pt x="719175" y="558800"/>
                  </a:lnTo>
                  <a:lnTo>
                    <a:pt x="716927" y="558800"/>
                  </a:lnTo>
                  <a:lnTo>
                    <a:pt x="714489" y="571500"/>
                  </a:lnTo>
                  <a:lnTo>
                    <a:pt x="711835" y="584200"/>
                  </a:lnTo>
                  <a:lnTo>
                    <a:pt x="708964" y="596900"/>
                  </a:lnTo>
                  <a:lnTo>
                    <a:pt x="705904" y="596900"/>
                  </a:lnTo>
                  <a:lnTo>
                    <a:pt x="702652" y="609600"/>
                  </a:lnTo>
                  <a:lnTo>
                    <a:pt x="699185" y="622300"/>
                  </a:lnTo>
                  <a:lnTo>
                    <a:pt x="695515" y="635000"/>
                  </a:lnTo>
                  <a:lnTo>
                    <a:pt x="691654" y="635000"/>
                  </a:lnTo>
                  <a:lnTo>
                    <a:pt x="687603" y="647700"/>
                  </a:lnTo>
                  <a:lnTo>
                    <a:pt x="683361" y="660400"/>
                  </a:lnTo>
                  <a:lnTo>
                    <a:pt x="678916" y="673100"/>
                  </a:lnTo>
                  <a:lnTo>
                    <a:pt x="674293" y="673100"/>
                  </a:lnTo>
                  <a:lnTo>
                    <a:pt x="669467" y="685800"/>
                  </a:lnTo>
                  <a:lnTo>
                    <a:pt x="664464" y="698500"/>
                  </a:lnTo>
                  <a:lnTo>
                    <a:pt x="659282" y="698500"/>
                  </a:lnTo>
                  <a:lnTo>
                    <a:pt x="653923" y="711200"/>
                  </a:lnTo>
                  <a:lnTo>
                    <a:pt x="648373" y="723900"/>
                  </a:lnTo>
                  <a:lnTo>
                    <a:pt x="642658" y="723900"/>
                  </a:lnTo>
                  <a:lnTo>
                    <a:pt x="636752" y="736600"/>
                  </a:lnTo>
                  <a:lnTo>
                    <a:pt x="630694" y="749300"/>
                  </a:lnTo>
                  <a:lnTo>
                    <a:pt x="624459" y="749300"/>
                  </a:lnTo>
                  <a:lnTo>
                    <a:pt x="618058" y="762000"/>
                  </a:lnTo>
                  <a:lnTo>
                    <a:pt x="611505" y="762000"/>
                  </a:lnTo>
                  <a:lnTo>
                    <a:pt x="604786" y="774700"/>
                  </a:lnTo>
                  <a:lnTo>
                    <a:pt x="597903" y="787400"/>
                  </a:lnTo>
                  <a:lnTo>
                    <a:pt x="590880" y="787400"/>
                  </a:lnTo>
                  <a:lnTo>
                    <a:pt x="583692" y="800100"/>
                  </a:lnTo>
                  <a:lnTo>
                    <a:pt x="576376" y="800100"/>
                  </a:lnTo>
                  <a:lnTo>
                    <a:pt x="568896" y="812800"/>
                  </a:lnTo>
                  <a:lnTo>
                    <a:pt x="561289" y="812800"/>
                  </a:lnTo>
                  <a:lnTo>
                    <a:pt x="553542" y="825500"/>
                  </a:lnTo>
                  <a:lnTo>
                    <a:pt x="545655" y="825500"/>
                  </a:lnTo>
                  <a:lnTo>
                    <a:pt x="537654" y="838200"/>
                  </a:lnTo>
                  <a:lnTo>
                    <a:pt x="529513" y="838200"/>
                  </a:lnTo>
                  <a:lnTo>
                    <a:pt x="521246" y="850900"/>
                  </a:lnTo>
                  <a:lnTo>
                    <a:pt x="512864" y="850900"/>
                  </a:lnTo>
                  <a:lnTo>
                    <a:pt x="504380" y="863600"/>
                  </a:lnTo>
                  <a:lnTo>
                    <a:pt x="487045" y="863600"/>
                  </a:lnTo>
                  <a:lnTo>
                    <a:pt x="478231" y="876300"/>
                  </a:lnTo>
                  <a:lnTo>
                    <a:pt x="460298" y="876300"/>
                  </a:lnTo>
                  <a:lnTo>
                    <a:pt x="451192" y="889000"/>
                  </a:lnTo>
                  <a:lnTo>
                    <a:pt x="432727" y="889000"/>
                  </a:lnTo>
                  <a:lnTo>
                    <a:pt x="423367" y="901700"/>
                  </a:lnTo>
                  <a:lnTo>
                    <a:pt x="394855" y="901700"/>
                  </a:lnTo>
                  <a:lnTo>
                    <a:pt x="385229" y="914400"/>
                  </a:lnTo>
                  <a:lnTo>
                    <a:pt x="346151" y="914400"/>
                  </a:lnTo>
                  <a:lnTo>
                    <a:pt x="336270" y="927100"/>
                  </a:lnTo>
                  <a:lnTo>
                    <a:pt x="255422" y="927100"/>
                  </a:lnTo>
                  <a:lnTo>
                    <a:pt x="204393" y="939800"/>
                  </a:lnTo>
                  <a:lnTo>
                    <a:pt x="51142" y="939800"/>
                  </a:lnTo>
                  <a:lnTo>
                    <a:pt x="0" y="952500"/>
                  </a:lnTo>
                  <a:lnTo>
                    <a:pt x="102247" y="952500"/>
                  </a:lnTo>
                  <a:lnTo>
                    <a:pt x="153327" y="965200"/>
                  </a:lnTo>
                  <a:lnTo>
                    <a:pt x="255422" y="965200"/>
                  </a:lnTo>
                  <a:lnTo>
                    <a:pt x="306425" y="977900"/>
                  </a:lnTo>
                  <a:lnTo>
                    <a:pt x="365785" y="977900"/>
                  </a:lnTo>
                  <a:lnTo>
                    <a:pt x="375539" y="990600"/>
                  </a:lnTo>
                  <a:lnTo>
                    <a:pt x="413931" y="990600"/>
                  </a:lnTo>
                  <a:lnTo>
                    <a:pt x="423367" y="1003300"/>
                  </a:lnTo>
                  <a:lnTo>
                    <a:pt x="441998" y="1003300"/>
                  </a:lnTo>
                  <a:lnTo>
                    <a:pt x="451192" y="1016000"/>
                  </a:lnTo>
                  <a:lnTo>
                    <a:pt x="469315" y="1016000"/>
                  </a:lnTo>
                  <a:lnTo>
                    <a:pt x="478231" y="1028700"/>
                  </a:lnTo>
                  <a:lnTo>
                    <a:pt x="487057" y="1028700"/>
                  </a:lnTo>
                  <a:lnTo>
                    <a:pt x="495769" y="1041400"/>
                  </a:lnTo>
                  <a:lnTo>
                    <a:pt x="512876" y="1041400"/>
                  </a:lnTo>
                  <a:lnTo>
                    <a:pt x="521246" y="1054100"/>
                  </a:lnTo>
                  <a:lnTo>
                    <a:pt x="529513" y="1054100"/>
                  </a:lnTo>
                  <a:lnTo>
                    <a:pt x="537654" y="1066800"/>
                  </a:lnTo>
                  <a:lnTo>
                    <a:pt x="545668" y="1066800"/>
                  </a:lnTo>
                  <a:lnTo>
                    <a:pt x="553542" y="1079500"/>
                  </a:lnTo>
                  <a:lnTo>
                    <a:pt x="561289" y="1079500"/>
                  </a:lnTo>
                  <a:lnTo>
                    <a:pt x="568909" y="1092200"/>
                  </a:lnTo>
                  <a:lnTo>
                    <a:pt x="576376" y="1092200"/>
                  </a:lnTo>
                  <a:lnTo>
                    <a:pt x="583704" y="1104900"/>
                  </a:lnTo>
                  <a:lnTo>
                    <a:pt x="590880" y="1104900"/>
                  </a:lnTo>
                  <a:lnTo>
                    <a:pt x="597916" y="1117600"/>
                  </a:lnTo>
                  <a:lnTo>
                    <a:pt x="604786" y="1117600"/>
                  </a:lnTo>
                  <a:lnTo>
                    <a:pt x="611505" y="1130300"/>
                  </a:lnTo>
                  <a:lnTo>
                    <a:pt x="618070" y="1143000"/>
                  </a:lnTo>
                  <a:lnTo>
                    <a:pt x="624471" y="1143000"/>
                  </a:lnTo>
                  <a:lnTo>
                    <a:pt x="630694" y="1155700"/>
                  </a:lnTo>
                  <a:lnTo>
                    <a:pt x="636765" y="1155700"/>
                  </a:lnTo>
                  <a:lnTo>
                    <a:pt x="642658" y="1168400"/>
                  </a:lnTo>
                  <a:lnTo>
                    <a:pt x="648373" y="1181100"/>
                  </a:lnTo>
                  <a:lnTo>
                    <a:pt x="653923" y="1181100"/>
                  </a:lnTo>
                  <a:lnTo>
                    <a:pt x="659282" y="1193800"/>
                  </a:lnTo>
                  <a:lnTo>
                    <a:pt x="664476" y="1206500"/>
                  </a:lnTo>
                  <a:lnTo>
                    <a:pt x="669480" y="1206500"/>
                  </a:lnTo>
                  <a:lnTo>
                    <a:pt x="674293" y="1219200"/>
                  </a:lnTo>
                  <a:lnTo>
                    <a:pt x="678916" y="1231900"/>
                  </a:lnTo>
                  <a:lnTo>
                    <a:pt x="683361" y="1244600"/>
                  </a:lnTo>
                  <a:lnTo>
                    <a:pt x="687616" y="1244600"/>
                  </a:lnTo>
                  <a:lnTo>
                    <a:pt x="691667" y="1257300"/>
                  </a:lnTo>
                  <a:lnTo>
                    <a:pt x="695528" y="1270000"/>
                  </a:lnTo>
                  <a:lnTo>
                    <a:pt x="699185" y="1270000"/>
                  </a:lnTo>
                  <a:lnTo>
                    <a:pt x="702652" y="1282700"/>
                  </a:lnTo>
                  <a:lnTo>
                    <a:pt x="705916" y="1295400"/>
                  </a:lnTo>
                  <a:lnTo>
                    <a:pt x="708977" y="1308100"/>
                  </a:lnTo>
                  <a:lnTo>
                    <a:pt x="711835" y="1308100"/>
                  </a:lnTo>
                  <a:lnTo>
                    <a:pt x="714489" y="1320800"/>
                  </a:lnTo>
                  <a:lnTo>
                    <a:pt x="716940" y="1333500"/>
                  </a:lnTo>
                  <a:lnTo>
                    <a:pt x="719175" y="1346200"/>
                  </a:lnTo>
                  <a:lnTo>
                    <a:pt x="721207" y="1358900"/>
                  </a:lnTo>
                  <a:lnTo>
                    <a:pt x="723036" y="1358900"/>
                  </a:lnTo>
                  <a:lnTo>
                    <a:pt x="732066" y="1447800"/>
                  </a:lnTo>
                  <a:lnTo>
                    <a:pt x="736320" y="1498600"/>
                  </a:lnTo>
                  <a:lnTo>
                    <a:pt x="740029" y="1549400"/>
                  </a:lnTo>
                  <a:lnTo>
                    <a:pt x="743178" y="1600200"/>
                  </a:lnTo>
                  <a:lnTo>
                    <a:pt x="745782" y="1651000"/>
                  </a:lnTo>
                  <a:lnTo>
                    <a:pt x="747839" y="1701800"/>
                  </a:lnTo>
                  <a:lnTo>
                    <a:pt x="749350" y="1752600"/>
                  </a:lnTo>
                  <a:lnTo>
                    <a:pt x="750303" y="1803400"/>
                  </a:lnTo>
                  <a:lnTo>
                    <a:pt x="750557" y="1835975"/>
                  </a:lnTo>
                  <a:lnTo>
                    <a:pt x="750824" y="1803400"/>
                  </a:lnTo>
                  <a:lnTo>
                    <a:pt x="751776" y="1752600"/>
                  </a:lnTo>
                  <a:lnTo>
                    <a:pt x="753287" y="1701800"/>
                  </a:lnTo>
                  <a:lnTo>
                    <a:pt x="755345" y="1651000"/>
                  </a:lnTo>
                  <a:lnTo>
                    <a:pt x="757948" y="1600200"/>
                  </a:lnTo>
                  <a:lnTo>
                    <a:pt x="761098" y="1549400"/>
                  </a:lnTo>
                  <a:lnTo>
                    <a:pt x="764806" y="1498600"/>
                  </a:lnTo>
                  <a:lnTo>
                    <a:pt x="769061" y="1447800"/>
                  </a:lnTo>
                  <a:lnTo>
                    <a:pt x="775068" y="1384300"/>
                  </a:lnTo>
                  <a:lnTo>
                    <a:pt x="778090" y="1358900"/>
                  </a:lnTo>
                  <a:lnTo>
                    <a:pt x="779907" y="1358900"/>
                  </a:lnTo>
                  <a:lnTo>
                    <a:pt x="781951" y="1346200"/>
                  </a:lnTo>
                  <a:lnTo>
                    <a:pt x="784186" y="1333500"/>
                  </a:lnTo>
                  <a:lnTo>
                    <a:pt x="786638" y="1320800"/>
                  </a:lnTo>
                  <a:lnTo>
                    <a:pt x="789292" y="1308100"/>
                  </a:lnTo>
                  <a:lnTo>
                    <a:pt x="792149" y="1308100"/>
                  </a:lnTo>
                  <a:lnTo>
                    <a:pt x="795210" y="1295400"/>
                  </a:lnTo>
                  <a:lnTo>
                    <a:pt x="798474" y="1282700"/>
                  </a:lnTo>
                  <a:lnTo>
                    <a:pt x="801941" y="1270000"/>
                  </a:lnTo>
                  <a:lnTo>
                    <a:pt x="805611" y="1270000"/>
                  </a:lnTo>
                  <a:lnTo>
                    <a:pt x="809459" y="1257300"/>
                  </a:lnTo>
                  <a:lnTo>
                    <a:pt x="813523" y="1244600"/>
                  </a:lnTo>
                  <a:lnTo>
                    <a:pt x="817765" y="1244600"/>
                  </a:lnTo>
                  <a:lnTo>
                    <a:pt x="822210" y="1231900"/>
                  </a:lnTo>
                  <a:lnTo>
                    <a:pt x="826833" y="1219200"/>
                  </a:lnTo>
                  <a:lnTo>
                    <a:pt x="831646" y="1206500"/>
                  </a:lnTo>
                  <a:lnTo>
                    <a:pt x="836650" y="1206500"/>
                  </a:lnTo>
                  <a:lnTo>
                    <a:pt x="841844" y="1193800"/>
                  </a:lnTo>
                  <a:lnTo>
                    <a:pt x="847204" y="1181100"/>
                  </a:lnTo>
                  <a:lnTo>
                    <a:pt x="852754" y="1181100"/>
                  </a:lnTo>
                  <a:lnTo>
                    <a:pt x="858469" y="1168400"/>
                  </a:lnTo>
                  <a:lnTo>
                    <a:pt x="864374" y="1155700"/>
                  </a:lnTo>
                  <a:lnTo>
                    <a:pt x="870432" y="1155700"/>
                  </a:lnTo>
                  <a:lnTo>
                    <a:pt x="876668" y="1143000"/>
                  </a:lnTo>
                  <a:lnTo>
                    <a:pt x="883069" y="1143000"/>
                  </a:lnTo>
                  <a:lnTo>
                    <a:pt x="889622" y="1130300"/>
                  </a:lnTo>
                  <a:lnTo>
                    <a:pt x="896340" y="1117600"/>
                  </a:lnTo>
                  <a:lnTo>
                    <a:pt x="903224" y="1117600"/>
                  </a:lnTo>
                  <a:lnTo>
                    <a:pt x="910247" y="1104900"/>
                  </a:lnTo>
                  <a:lnTo>
                    <a:pt x="917435" y="1104900"/>
                  </a:lnTo>
                  <a:lnTo>
                    <a:pt x="924763" y="1092200"/>
                  </a:lnTo>
                  <a:lnTo>
                    <a:pt x="932230" y="1092200"/>
                  </a:lnTo>
                  <a:lnTo>
                    <a:pt x="939838" y="1079500"/>
                  </a:lnTo>
                  <a:lnTo>
                    <a:pt x="947585" y="1079500"/>
                  </a:lnTo>
                  <a:lnTo>
                    <a:pt x="955471" y="1066800"/>
                  </a:lnTo>
                  <a:lnTo>
                    <a:pt x="963485" y="1066800"/>
                  </a:lnTo>
                  <a:lnTo>
                    <a:pt x="971626" y="1054100"/>
                  </a:lnTo>
                  <a:lnTo>
                    <a:pt x="979881" y="1054100"/>
                  </a:lnTo>
                  <a:lnTo>
                    <a:pt x="988263" y="1041400"/>
                  </a:lnTo>
                  <a:lnTo>
                    <a:pt x="1005370" y="1041400"/>
                  </a:lnTo>
                  <a:lnTo>
                    <a:pt x="1014082" y="1028700"/>
                  </a:lnTo>
                  <a:lnTo>
                    <a:pt x="1022896" y="1028700"/>
                  </a:lnTo>
                  <a:lnTo>
                    <a:pt x="1031811" y="1016000"/>
                  </a:lnTo>
                  <a:lnTo>
                    <a:pt x="1049934" y="1016000"/>
                  </a:lnTo>
                  <a:lnTo>
                    <a:pt x="1059129" y="1003300"/>
                  </a:lnTo>
                  <a:lnTo>
                    <a:pt x="1077760" y="1003300"/>
                  </a:lnTo>
                  <a:lnTo>
                    <a:pt x="1087196" y="990600"/>
                  </a:lnTo>
                  <a:lnTo>
                    <a:pt x="1125601" y="990600"/>
                  </a:lnTo>
                  <a:lnTo>
                    <a:pt x="1135341" y="977900"/>
                  </a:lnTo>
                  <a:lnTo>
                    <a:pt x="1194701" y="977900"/>
                  </a:lnTo>
                  <a:lnTo>
                    <a:pt x="1245717" y="965200"/>
                  </a:lnTo>
                  <a:lnTo>
                    <a:pt x="1347800" y="965200"/>
                  </a:lnTo>
                  <a:lnTo>
                    <a:pt x="1398892" y="952500"/>
                  </a:lnTo>
                  <a:lnTo>
                    <a:pt x="1501127" y="952500"/>
                  </a:lnTo>
                  <a:close/>
                </a:path>
                <a:path w="2312670" h="1922779">
                  <a:moveTo>
                    <a:pt x="1765033" y="397230"/>
                  </a:moveTo>
                  <a:lnTo>
                    <a:pt x="1725472" y="397027"/>
                  </a:lnTo>
                  <a:lnTo>
                    <a:pt x="1685963" y="395757"/>
                  </a:lnTo>
                  <a:lnTo>
                    <a:pt x="1646504" y="393433"/>
                  </a:lnTo>
                  <a:lnTo>
                    <a:pt x="1607083" y="390029"/>
                  </a:lnTo>
                  <a:lnTo>
                    <a:pt x="1567027" y="380060"/>
                  </a:lnTo>
                  <a:lnTo>
                    <a:pt x="1531391" y="359105"/>
                  </a:lnTo>
                  <a:lnTo>
                    <a:pt x="1498396" y="322160"/>
                  </a:lnTo>
                  <a:lnTo>
                    <a:pt x="1479550" y="276377"/>
                  </a:lnTo>
                  <a:lnTo>
                    <a:pt x="1473669" y="220586"/>
                  </a:lnTo>
                  <a:lnTo>
                    <a:pt x="1471333" y="181102"/>
                  </a:lnTo>
                  <a:lnTo>
                    <a:pt x="1470063" y="141579"/>
                  </a:lnTo>
                  <a:lnTo>
                    <a:pt x="1469859" y="102006"/>
                  </a:lnTo>
                  <a:lnTo>
                    <a:pt x="1469644" y="141579"/>
                  </a:lnTo>
                  <a:lnTo>
                    <a:pt x="1468361" y="181114"/>
                  </a:lnTo>
                  <a:lnTo>
                    <a:pt x="1466011" y="220586"/>
                  </a:lnTo>
                  <a:lnTo>
                    <a:pt x="1462608" y="260007"/>
                  </a:lnTo>
                  <a:lnTo>
                    <a:pt x="1452638" y="300062"/>
                  </a:lnTo>
                  <a:lnTo>
                    <a:pt x="1431683" y="335699"/>
                  </a:lnTo>
                  <a:lnTo>
                    <a:pt x="1394764" y="368681"/>
                  </a:lnTo>
                  <a:lnTo>
                    <a:pt x="1348994" y="387540"/>
                  </a:lnTo>
                  <a:lnTo>
                    <a:pt x="1293215" y="393433"/>
                  </a:lnTo>
                  <a:lnTo>
                    <a:pt x="1253744" y="395757"/>
                  </a:lnTo>
                  <a:lnTo>
                    <a:pt x="1214234" y="397027"/>
                  </a:lnTo>
                  <a:lnTo>
                    <a:pt x="1174673" y="397230"/>
                  </a:lnTo>
                  <a:lnTo>
                    <a:pt x="1214234" y="397446"/>
                  </a:lnTo>
                  <a:lnTo>
                    <a:pt x="1253744" y="398716"/>
                  </a:lnTo>
                  <a:lnTo>
                    <a:pt x="1293215" y="401040"/>
                  </a:lnTo>
                  <a:lnTo>
                    <a:pt x="1332623" y="404431"/>
                  </a:lnTo>
                  <a:lnTo>
                    <a:pt x="1372692" y="414413"/>
                  </a:lnTo>
                  <a:lnTo>
                    <a:pt x="1408328" y="435368"/>
                  </a:lnTo>
                  <a:lnTo>
                    <a:pt x="1441310" y="472313"/>
                  </a:lnTo>
                  <a:lnTo>
                    <a:pt x="1460169" y="518096"/>
                  </a:lnTo>
                  <a:lnTo>
                    <a:pt x="1466049" y="573874"/>
                  </a:lnTo>
                  <a:lnTo>
                    <a:pt x="1468386" y="613346"/>
                  </a:lnTo>
                  <a:lnTo>
                    <a:pt x="1469656" y="652856"/>
                  </a:lnTo>
                  <a:lnTo>
                    <a:pt x="1469859" y="692404"/>
                  </a:lnTo>
                  <a:lnTo>
                    <a:pt x="1470063" y="652856"/>
                  </a:lnTo>
                  <a:lnTo>
                    <a:pt x="1471333" y="613346"/>
                  </a:lnTo>
                  <a:lnTo>
                    <a:pt x="1473669" y="573874"/>
                  </a:lnTo>
                  <a:lnTo>
                    <a:pt x="1477060" y="534466"/>
                  </a:lnTo>
                  <a:lnTo>
                    <a:pt x="1487030" y="494411"/>
                  </a:lnTo>
                  <a:lnTo>
                    <a:pt x="1507998" y="458762"/>
                  </a:lnTo>
                  <a:lnTo>
                    <a:pt x="1544929" y="425780"/>
                  </a:lnTo>
                  <a:lnTo>
                    <a:pt x="1590713" y="406920"/>
                  </a:lnTo>
                  <a:lnTo>
                    <a:pt x="1646504" y="401040"/>
                  </a:lnTo>
                  <a:lnTo>
                    <a:pt x="1685963" y="398716"/>
                  </a:lnTo>
                  <a:lnTo>
                    <a:pt x="1725472" y="397446"/>
                  </a:lnTo>
                  <a:lnTo>
                    <a:pt x="1765033" y="397230"/>
                  </a:lnTo>
                  <a:close/>
                </a:path>
                <a:path w="2312670" h="1922779">
                  <a:moveTo>
                    <a:pt x="2312111" y="1438795"/>
                  </a:moveTo>
                  <a:lnTo>
                    <a:pt x="2260269" y="1438656"/>
                  </a:lnTo>
                  <a:lnTo>
                    <a:pt x="2208492" y="1437411"/>
                  </a:lnTo>
                  <a:lnTo>
                    <a:pt x="2156752" y="1435049"/>
                  </a:lnTo>
                  <a:lnTo>
                    <a:pt x="2105063" y="1431582"/>
                  </a:lnTo>
                  <a:lnTo>
                    <a:pt x="2053424" y="1426997"/>
                  </a:lnTo>
                  <a:lnTo>
                    <a:pt x="2013546" y="1419199"/>
                  </a:lnTo>
                  <a:lnTo>
                    <a:pt x="1975561" y="1404785"/>
                  </a:lnTo>
                  <a:lnTo>
                    <a:pt x="1940534" y="1384185"/>
                  </a:lnTo>
                  <a:lnTo>
                    <a:pt x="1909483" y="1357985"/>
                  </a:lnTo>
                  <a:lnTo>
                    <a:pt x="1883283" y="1326934"/>
                  </a:lnTo>
                  <a:lnTo>
                    <a:pt x="1862683" y="1291907"/>
                  </a:lnTo>
                  <a:lnTo>
                    <a:pt x="1848269" y="1253909"/>
                  </a:lnTo>
                  <a:lnTo>
                    <a:pt x="1840458" y="1214043"/>
                  </a:lnTo>
                  <a:lnTo>
                    <a:pt x="1835886" y="1162405"/>
                  </a:lnTo>
                  <a:lnTo>
                    <a:pt x="1832432" y="1110703"/>
                  </a:lnTo>
                  <a:lnTo>
                    <a:pt x="1830082" y="1058964"/>
                  </a:lnTo>
                  <a:lnTo>
                    <a:pt x="1828850" y="1007173"/>
                  </a:lnTo>
                  <a:lnTo>
                    <a:pt x="1828736" y="955332"/>
                  </a:lnTo>
                  <a:lnTo>
                    <a:pt x="1828584" y="1007186"/>
                  </a:lnTo>
                  <a:lnTo>
                    <a:pt x="1827326" y="1058976"/>
                  </a:lnTo>
                  <a:lnTo>
                    <a:pt x="1824964" y="1110716"/>
                  </a:lnTo>
                  <a:lnTo>
                    <a:pt x="1821472" y="1162405"/>
                  </a:lnTo>
                  <a:lnTo>
                    <a:pt x="1816874" y="1214043"/>
                  </a:lnTo>
                  <a:lnTo>
                    <a:pt x="1809064" y="1253909"/>
                  </a:lnTo>
                  <a:lnTo>
                    <a:pt x="1794662" y="1291907"/>
                  </a:lnTo>
                  <a:lnTo>
                    <a:pt x="1774063" y="1326934"/>
                  </a:lnTo>
                  <a:lnTo>
                    <a:pt x="1747862" y="1357985"/>
                  </a:lnTo>
                  <a:lnTo>
                    <a:pt x="1716798" y="1384185"/>
                  </a:lnTo>
                  <a:lnTo>
                    <a:pt x="1681772" y="1404785"/>
                  </a:lnTo>
                  <a:lnTo>
                    <a:pt x="1643786" y="1419199"/>
                  </a:lnTo>
                  <a:lnTo>
                    <a:pt x="1603908" y="1426997"/>
                  </a:lnTo>
                  <a:lnTo>
                    <a:pt x="1552270" y="1431582"/>
                  </a:lnTo>
                  <a:lnTo>
                    <a:pt x="1500581" y="1435049"/>
                  </a:lnTo>
                  <a:lnTo>
                    <a:pt x="1448854" y="1437411"/>
                  </a:lnTo>
                  <a:lnTo>
                    <a:pt x="1397063" y="1438656"/>
                  </a:lnTo>
                  <a:lnTo>
                    <a:pt x="1345222" y="1438795"/>
                  </a:lnTo>
                  <a:lnTo>
                    <a:pt x="1397063" y="1438922"/>
                  </a:lnTo>
                  <a:lnTo>
                    <a:pt x="1448854" y="1440167"/>
                  </a:lnTo>
                  <a:lnTo>
                    <a:pt x="1500581" y="1442529"/>
                  </a:lnTo>
                  <a:lnTo>
                    <a:pt x="1552270" y="1445996"/>
                  </a:lnTo>
                  <a:lnTo>
                    <a:pt x="1603908" y="1450581"/>
                  </a:lnTo>
                  <a:lnTo>
                    <a:pt x="1643786" y="1458379"/>
                  </a:lnTo>
                  <a:lnTo>
                    <a:pt x="1681772" y="1472793"/>
                  </a:lnTo>
                  <a:lnTo>
                    <a:pt x="1716798" y="1493393"/>
                  </a:lnTo>
                  <a:lnTo>
                    <a:pt x="1747862" y="1519593"/>
                  </a:lnTo>
                  <a:lnTo>
                    <a:pt x="1774063" y="1550644"/>
                  </a:lnTo>
                  <a:lnTo>
                    <a:pt x="1794662" y="1585671"/>
                  </a:lnTo>
                  <a:lnTo>
                    <a:pt x="1809064" y="1623669"/>
                  </a:lnTo>
                  <a:lnTo>
                    <a:pt x="1816874" y="1663547"/>
                  </a:lnTo>
                  <a:lnTo>
                    <a:pt x="1821459" y="1715185"/>
                  </a:lnTo>
                  <a:lnTo>
                    <a:pt x="1824939" y="1766874"/>
                  </a:lnTo>
                  <a:lnTo>
                    <a:pt x="1827301" y="1818614"/>
                  </a:lnTo>
                  <a:lnTo>
                    <a:pt x="1828546" y="1870405"/>
                  </a:lnTo>
                  <a:lnTo>
                    <a:pt x="1828673" y="1922246"/>
                  </a:lnTo>
                  <a:lnTo>
                    <a:pt x="1828800" y="1870405"/>
                  </a:lnTo>
                  <a:lnTo>
                    <a:pt x="1830044" y="1818614"/>
                  </a:lnTo>
                  <a:lnTo>
                    <a:pt x="1832406" y="1766874"/>
                  </a:lnTo>
                  <a:lnTo>
                    <a:pt x="1835873" y="1715185"/>
                  </a:lnTo>
                  <a:lnTo>
                    <a:pt x="1840458" y="1663547"/>
                  </a:lnTo>
                  <a:lnTo>
                    <a:pt x="1848269" y="1623669"/>
                  </a:lnTo>
                  <a:lnTo>
                    <a:pt x="1862683" y="1585671"/>
                  </a:lnTo>
                  <a:lnTo>
                    <a:pt x="1883283" y="1550657"/>
                  </a:lnTo>
                  <a:lnTo>
                    <a:pt x="1909483" y="1519593"/>
                  </a:lnTo>
                  <a:lnTo>
                    <a:pt x="1940534" y="1493393"/>
                  </a:lnTo>
                  <a:lnTo>
                    <a:pt x="1975561" y="1472793"/>
                  </a:lnTo>
                  <a:lnTo>
                    <a:pt x="2013546" y="1458391"/>
                  </a:lnTo>
                  <a:lnTo>
                    <a:pt x="2053424" y="1450581"/>
                  </a:lnTo>
                  <a:lnTo>
                    <a:pt x="2105063" y="1445996"/>
                  </a:lnTo>
                  <a:lnTo>
                    <a:pt x="2156752" y="1442529"/>
                  </a:lnTo>
                  <a:lnTo>
                    <a:pt x="2208492" y="1440167"/>
                  </a:lnTo>
                  <a:lnTo>
                    <a:pt x="2260269" y="1438922"/>
                  </a:lnTo>
                  <a:lnTo>
                    <a:pt x="2312111" y="1438795"/>
                  </a:lnTo>
                  <a:close/>
                </a:path>
              </a:pathLst>
            </a:custGeom>
            <a:solidFill>
              <a:srgbClr val="A69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2752" y="2776506"/>
            <a:ext cx="10182225" cy="279146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939925" marR="5080" indent="-1927860">
              <a:lnSpc>
                <a:spcPts val="9900"/>
              </a:lnSpc>
              <a:spcBef>
                <a:spcPts val="2080"/>
              </a:spcBef>
            </a:pPr>
            <a:r>
              <a:rPr sz="9900" spc="1085" dirty="0">
                <a:solidFill>
                  <a:srgbClr val="16528B"/>
                </a:solidFill>
              </a:rPr>
              <a:t>М</a:t>
            </a:r>
            <a:r>
              <a:rPr sz="9900" spc="-320" dirty="0">
                <a:solidFill>
                  <a:srgbClr val="16528B"/>
                </a:solidFill>
              </a:rPr>
              <a:t>А</a:t>
            </a:r>
            <a:r>
              <a:rPr sz="9900" spc="-390" dirty="0">
                <a:solidFill>
                  <a:srgbClr val="16528B"/>
                </a:solidFill>
              </a:rPr>
              <a:t>Р</a:t>
            </a:r>
            <a:r>
              <a:rPr sz="9900" spc="610" dirty="0">
                <a:solidFill>
                  <a:srgbClr val="16528B"/>
                </a:solidFill>
              </a:rPr>
              <a:t>К</a:t>
            </a:r>
            <a:r>
              <a:rPr sz="9900" spc="-1060" dirty="0">
                <a:solidFill>
                  <a:srgbClr val="16528B"/>
                </a:solidFill>
              </a:rPr>
              <a:t>Е</a:t>
            </a:r>
            <a:r>
              <a:rPr sz="9900" spc="-320" dirty="0">
                <a:solidFill>
                  <a:srgbClr val="16528B"/>
                </a:solidFill>
              </a:rPr>
              <a:t>Т</a:t>
            </a:r>
            <a:r>
              <a:rPr sz="9900" spc="1030" dirty="0">
                <a:solidFill>
                  <a:srgbClr val="16528B"/>
                </a:solidFill>
              </a:rPr>
              <a:t>И</a:t>
            </a:r>
            <a:r>
              <a:rPr sz="9900" spc="420" dirty="0">
                <a:solidFill>
                  <a:srgbClr val="16528B"/>
                </a:solidFill>
              </a:rPr>
              <a:t>Н</a:t>
            </a:r>
            <a:r>
              <a:rPr sz="9900" spc="60" dirty="0">
                <a:solidFill>
                  <a:srgbClr val="16528B"/>
                </a:solidFill>
              </a:rPr>
              <a:t>ГО</a:t>
            </a:r>
            <a:r>
              <a:rPr sz="9900" spc="-500" dirty="0">
                <a:solidFill>
                  <a:srgbClr val="16528B"/>
                </a:solidFill>
              </a:rPr>
              <a:t>В</a:t>
            </a:r>
            <a:r>
              <a:rPr sz="9900" spc="1100" dirty="0">
                <a:solidFill>
                  <a:srgbClr val="16528B"/>
                </a:solidFill>
              </a:rPr>
              <a:t>І  </a:t>
            </a:r>
            <a:r>
              <a:rPr sz="9900" spc="-120" dirty="0">
                <a:solidFill>
                  <a:srgbClr val="16528B"/>
                </a:solidFill>
              </a:rPr>
              <a:t>СТРАТЕГІЇ</a:t>
            </a:r>
            <a:endParaRPr sz="9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0669" y="2753517"/>
            <a:ext cx="7162799" cy="47815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06921" y="970944"/>
            <a:ext cx="15074265" cy="1247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0330" algn="ctr">
              <a:lnSpc>
                <a:spcPts val="4815"/>
              </a:lnSpc>
              <a:spcBef>
                <a:spcPts val="95"/>
              </a:spcBef>
            </a:pPr>
            <a:r>
              <a:rPr sz="4400" spc="320" dirty="0">
                <a:solidFill>
                  <a:srgbClr val="16528B"/>
                </a:solidFill>
                <a:latin typeface="Lucida Sans Unicode"/>
                <a:cs typeface="Lucida Sans Unicode"/>
              </a:rPr>
              <a:t>В</a:t>
            </a:r>
            <a:r>
              <a:rPr sz="4400" spc="215" dirty="0">
                <a:solidFill>
                  <a:srgbClr val="16528B"/>
                </a:solidFill>
                <a:latin typeface="Lucida Sans Unicode"/>
                <a:cs typeface="Lucida Sans Unicode"/>
              </a:rPr>
              <a:t>І</a:t>
            </a:r>
            <a:r>
              <a:rPr sz="4400" spc="200" dirty="0">
                <a:solidFill>
                  <a:srgbClr val="16528B"/>
                </a:solidFill>
                <a:latin typeface="Lucida Sans Unicode"/>
                <a:cs typeface="Lucida Sans Unicode"/>
              </a:rPr>
              <a:t>З</a:t>
            </a:r>
            <a:r>
              <a:rPr sz="4400" spc="215" dirty="0">
                <a:solidFill>
                  <a:srgbClr val="16528B"/>
                </a:solidFill>
                <a:latin typeface="Lucida Sans Unicode"/>
                <a:cs typeface="Lucida Sans Unicode"/>
              </a:rPr>
              <a:t>І</a:t>
            </a:r>
            <a:r>
              <a:rPr sz="4400" spc="75" dirty="0">
                <a:solidFill>
                  <a:srgbClr val="16528B"/>
                </a:solidFill>
                <a:latin typeface="Lucida Sans Unicode"/>
                <a:cs typeface="Lucida Sans Unicode"/>
              </a:rPr>
              <a:t>Я</a:t>
            </a:r>
            <a:r>
              <a:rPr sz="4400" spc="-545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44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4400" spc="-20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44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4400" spc="204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44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44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400" spc="21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4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на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44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4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4400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4400" spc="-8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44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400" spc="-70" dirty="0">
                <a:solidFill>
                  <a:srgbClr val="613229"/>
                </a:solidFill>
                <a:latin typeface="Lucida Sans Unicode"/>
                <a:cs typeface="Lucida Sans Unicode"/>
              </a:rPr>
              <a:t>є</a:t>
            </a:r>
            <a:r>
              <a:rPr sz="4400" spc="-15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4400" spc="-32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на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4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400" spc="-15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endParaRPr sz="4400">
              <a:latin typeface="Microsoft Sans Serif"/>
              <a:cs typeface="Microsoft Sans Serif"/>
            </a:endParaRPr>
          </a:p>
          <a:p>
            <a:pPr algn="ctr">
              <a:lnSpc>
                <a:spcPts val="4815"/>
              </a:lnSpc>
            </a:pPr>
            <a:r>
              <a:rPr sz="4400" spc="80" dirty="0">
                <a:solidFill>
                  <a:srgbClr val="613229"/>
                </a:solidFill>
                <a:latin typeface="Lucida Sans Unicode"/>
                <a:cs typeface="Lucida Sans Unicode"/>
              </a:rPr>
              <a:t>як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10" dirty="0">
                <a:solidFill>
                  <a:srgbClr val="613229"/>
                </a:solidFill>
                <a:latin typeface="Lucida Sans Unicode"/>
                <a:cs typeface="Lucida Sans Unicode"/>
              </a:rPr>
              <a:t>компанıя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5" dirty="0">
                <a:solidFill>
                  <a:srgbClr val="613229"/>
                </a:solidFill>
                <a:latin typeface="Lucida Sans Unicode"/>
                <a:cs typeface="Lucida Sans Unicode"/>
              </a:rPr>
              <a:t>хоче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розвиватися</a:t>
            </a:r>
            <a:r>
              <a:rPr sz="4400" spc="2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4400" spc="-32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400" spc="-14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якою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їй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хотıлося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бути</a:t>
            </a:r>
            <a:r>
              <a:rPr sz="4400" spc="-60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6354" y="7816376"/>
            <a:ext cx="10662920" cy="1247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0330" algn="ctr">
              <a:lnSpc>
                <a:spcPts val="4815"/>
              </a:lnSpc>
              <a:spcBef>
                <a:spcPts val="95"/>
              </a:spcBef>
            </a:pPr>
            <a:r>
              <a:rPr sz="4400" spc="85" dirty="0">
                <a:solidFill>
                  <a:srgbClr val="16528B"/>
                </a:solidFill>
                <a:latin typeface="Lucida Sans Unicode"/>
                <a:cs typeface="Lucida Sans Unicode"/>
              </a:rPr>
              <a:t>МІСІЯ</a:t>
            </a:r>
            <a:r>
              <a:rPr sz="4400" spc="-54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4400" spc="-15" dirty="0">
                <a:solidFill>
                  <a:srgbClr val="613229"/>
                </a:solidFill>
                <a:latin typeface="Lucida Sans Unicode"/>
                <a:cs typeface="Lucida Sans Unicode"/>
              </a:rPr>
              <a:t>орıєнтована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на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поточний</a:t>
            </a:r>
            <a:r>
              <a:rPr sz="4400" spc="-5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стан</a:t>
            </a:r>
            <a:endParaRPr sz="4400">
              <a:latin typeface="Lucida Sans Unicode"/>
              <a:cs typeface="Lucida Sans Unicode"/>
            </a:endParaRPr>
          </a:p>
          <a:p>
            <a:pPr algn="ctr">
              <a:lnSpc>
                <a:spcPts val="4815"/>
              </a:lnSpc>
            </a:pPr>
            <a:r>
              <a:rPr sz="4400" spc="-14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4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400" spc="-15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4400" spc="-32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400" spc="380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44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400" spc="8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ко</a:t>
            </a:r>
            <a:r>
              <a:rPr sz="44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4400" spc="-20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44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4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400" spc="210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за</a:t>
            </a:r>
            <a:r>
              <a:rPr sz="44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44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44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400" spc="-70" dirty="0">
                <a:solidFill>
                  <a:srgbClr val="613229"/>
                </a:solidFill>
                <a:latin typeface="Lucida Sans Unicode"/>
                <a:cs typeface="Lucida Sans Unicode"/>
              </a:rPr>
              <a:t>є</a:t>
            </a:r>
            <a:r>
              <a:rPr sz="44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400" spc="37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44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4400" spc="210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4400" spc="37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44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400" spc="-280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44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400" spc="-409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4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400" spc="-195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9524" y="949989"/>
            <a:ext cx="13134876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35" dirty="0">
                <a:solidFill>
                  <a:srgbClr val="16528B"/>
                </a:solidFill>
              </a:rPr>
              <a:t>М</a:t>
            </a:r>
            <a:r>
              <a:rPr spc="-170" dirty="0">
                <a:solidFill>
                  <a:srgbClr val="16528B"/>
                </a:solidFill>
              </a:rPr>
              <a:t>А</a:t>
            </a:r>
            <a:r>
              <a:rPr spc="-204" dirty="0">
                <a:solidFill>
                  <a:srgbClr val="16528B"/>
                </a:solidFill>
              </a:rPr>
              <a:t>Р</a:t>
            </a:r>
            <a:r>
              <a:rPr spc="295" dirty="0">
                <a:solidFill>
                  <a:srgbClr val="16528B"/>
                </a:solidFill>
              </a:rPr>
              <a:t>К</a:t>
            </a:r>
            <a:r>
              <a:rPr spc="-545" dirty="0">
                <a:solidFill>
                  <a:srgbClr val="16528B"/>
                </a:solidFill>
              </a:rPr>
              <a:t>Е</a:t>
            </a:r>
            <a:r>
              <a:rPr spc="-170" dirty="0">
                <a:solidFill>
                  <a:srgbClr val="16528B"/>
                </a:solidFill>
              </a:rPr>
              <a:t>Т</a:t>
            </a:r>
            <a:r>
              <a:rPr spc="509" dirty="0">
                <a:solidFill>
                  <a:srgbClr val="16528B"/>
                </a:solidFill>
              </a:rPr>
              <a:t>И</a:t>
            </a:r>
            <a:r>
              <a:rPr spc="200" dirty="0">
                <a:solidFill>
                  <a:srgbClr val="16528B"/>
                </a:solidFill>
              </a:rPr>
              <a:t>Н</a:t>
            </a:r>
            <a:r>
              <a:rPr spc="-40" dirty="0">
                <a:solidFill>
                  <a:srgbClr val="16528B"/>
                </a:solidFill>
              </a:rPr>
              <a:t>Г</a:t>
            </a:r>
            <a:r>
              <a:rPr spc="80" dirty="0">
                <a:solidFill>
                  <a:srgbClr val="16528B"/>
                </a:solidFill>
              </a:rPr>
              <a:t>О</a:t>
            </a:r>
            <a:r>
              <a:rPr spc="-260" dirty="0">
                <a:solidFill>
                  <a:srgbClr val="16528B"/>
                </a:solidFill>
              </a:rPr>
              <a:t>В</a:t>
            </a:r>
            <a:r>
              <a:rPr spc="-540" dirty="0">
                <a:solidFill>
                  <a:srgbClr val="16528B"/>
                </a:solidFill>
              </a:rPr>
              <a:t>Е</a:t>
            </a:r>
            <a:r>
              <a:rPr spc="-385" dirty="0">
                <a:solidFill>
                  <a:srgbClr val="16528B"/>
                </a:solidFill>
              </a:rPr>
              <a:t> </a:t>
            </a:r>
            <a:r>
              <a:rPr lang="uk-UA" spc="-385" dirty="0">
                <a:solidFill>
                  <a:srgbClr val="16528B"/>
                </a:solidFill>
              </a:rPr>
              <a:t> </a:t>
            </a:r>
            <a:r>
              <a:rPr spc="120" dirty="0">
                <a:solidFill>
                  <a:srgbClr val="16528B"/>
                </a:solidFill>
              </a:rPr>
              <a:t>П</a:t>
            </a:r>
            <a:r>
              <a:rPr spc="80" dirty="0">
                <a:solidFill>
                  <a:srgbClr val="16528B"/>
                </a:solidFill>
              </a:rPr>
              <a:t>О</a:t>
            </a:r>
            <a:r>
              <a:rPr spc="95" dirty="0">
                <a:solidFill>
                  <a:srgbClr val="16528B"/>
                </a:solidFill>
              </a:rPr>
              <a:t>З</a:t>
            </a:r>
            <a:r>
              <a:rPr spc="509" dirty="0">
                <a:solidFill>
                  <a:srgbClr val="16528B"/>
                </a:solidFill>
              </a:rPr>
              <a:t>И</a:t>
            </a:r>
            <a:r>
              <a:rPr spc="240" dirty="0">
                <a:solidFill>
                  <a:srgbClr val="16528B"/>
                </a:solidFill>
              </a:rPr>
              <a:t>Ц</a:t>
            </a:r>
            <a:r>
              <a:rPr spc="545" dirty="0">
                <a:solidFill>
                  <a:srgbClr val="16528B"/>
                </a:solidFill>
              </a:rPr>
              <a:t>І</a:t>
            </a:r>
            <a:r>
              <a:rPr spc="80" dirty="0">
                <a:solidFill>
                  <a:srgbClr val="16528B"/>
                </a:solidFill>
              </a:rPr>
              <a:t>О</a:t>
            </a:r>
            <a:r>
              <a:rPr spc="200" dirty="0">
                <a:solidFill>
                  <a:srgbClr val="16528B"/>
                </a:solidFill>
              </a:rPr>
              <a:t>Н</a:t>
            </a:r>
            <a:r>
              <a:rPr spc="195" dirty="0">
                <a:solidFill>
                  <a:srgbClr val="16528B"/>
                </a:solidFill>
              </a:rPr>
              <a:t>У</a:t>
            </a:r>
            <a:r>
              <a:rPr spc="-260" dirty="0">
                <a:solidFill>
                  <a:srgbClr val="16528B"/>
                </a:solidFill>
              </a:rPr>
              <a:t>В</a:t>
            </a:r>
            <a:r>
              <a:rPr spc="-170" dirty="0">
                <a:solidFill>
                  <a:srgbClr val="16528B"/>
                </a:solidFill>
              </a:rPr>
              <a:t>А</a:t>
            </a:r>
            <a:r>
              <a:rPr spc="200" dirty="0">
                <a:solidFill>
                  <a:srgbClr val="16528B"/>
                </a:solidFill>
              </a:rPr>
              <a:t>НН</a:t>
            </a:r>
            <a:r>
              <a:rPr spc="-280" dirty="0">
                <a:solidFill>
                  <a:srgbClr val="16528B"/>
                </a:solidFill>
              </a:rPr>
              <a:t>Я</a:t>
            </a:r>
            <a:r>
              <a:rPr spc="-65" dirty="0">
                <a:solidFill>
                  <a:srgbClr val="16528B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857" y="1963409"/>
            <a:ext cx="17849850" cy="6826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6580" algn="ctr">
              <a:lnSpc>
                <a:spcPct val="100000"/>
              </a:lnSpc>
              <a:spcBef>
                <a:spcPts val="95"/>
              </a:spcBef>
            </a:pPr>
            <a:r>
              <a:rPr sz="5000" spc="-195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50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434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нн</a:t>
            </a:r>
            <a:r>
              <a:rPr sz="5000" spc="240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434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ко</a:t>
            </a:r>
            <a:r>
              <a:rPr sz="5000" spc="-160" dirty="0">
                <a:solidFill>
                  <a:srgbClr val="613229"/>
                </a:solidFill>
                <a:latin typeface="Lucida Sans Unicode"/>
                <a:cs typeface="Lucida Sans Unicode"/>
              </a:rPr>
              <a:t>ї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195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160" dirty="0">
                <a:solidFill>
                  <a:srgbClr val="613229"/>
                </a:solidFill>
                <a:latin typeface="Lucida Sans Unicode"/>
                <a:cs typeface="Lucida Sans Unicode"/>
              </a:rPr>
              <a:t>ї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46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7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endParaRPr sz="5000" dirty="0">
              <a:latin typeface="Microsoft Sans Serif"/>
              <a:cs typeface="Microsoft Sans Serif"/>
            </a:endParaRPr>
          </a:p>
          <a:p>
            <a:pPr marL="1450340" marR="1904364" algn="ctr">
              <a:lnSpc>
                <a:spcPct val="102499"/>
              </a:lnSpc>
            </a:pP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315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46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нн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425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430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35" dirty="0">
                <a:solidFill>
                  <a:srgbClr val="613229"/>
                </a:solidFill>
                <a:latin typeface="Lucida Sans Unicode"/>
                <a:cs typeface="Lucida Sans Unicode"/>
              </a:rPr>
              <a:t>к  </a:t>
            </a:r>
            <a:r>
              <a:rPr sz="5000" spc="250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23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16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100" dirty="0">
                <a:solidFill>
                  <a:srgbClr val="613229"/>
                </a:solidFill>
                <a:latin typeface="Lucida Sans Unicode"/>
                <a:cs typeface="Lucida Sans Unicode"/>
              </a:rPr>
              <a:t>ж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434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225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5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4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4600" spc="-10" dirty="0">
                <a:solidFill>
                  <a:srgbClr val="16528B"/>
                </a:solidFill>
                <a:latin typeface="Lucida Sans Unicode"/>
                <a:cs typeface="Lucida Sans Unicode"/>
              </a:rPr>
              <a:t>ВИГОДИ</a:t>
            </a:r>
            <a:r>
              <a:rPr sz="4600" spc="-10" dirty="0">
                <a:solidFill>
                  <a:srgbClr val="16528B"/>
                </a:solidFill>
                <a:latin typeface="Microsoft Sans Serif"/>
                <a:cs typeface="Microsoft Sans Serif"/>
              </a:rPr>
              <a:t>:</a:t>
            </a:r>
            <a:endParaRPr sz="4600" dirty="0">
              <a:latin typeface="Microsoft Sans Serif"/>
              <a:cs typeface="Microsoft Sans Serif"/>
            </a:endParaRPr>
          </a:p>
          <a:p>
            <a:pPr marL="3545204" indent="-422275">
              <a:lnSpc>
                <a:spcPct val="100000"/>
              </a:lnSpc>
              <a:spcBef>
                <a:spcPts val="580"/>
              </a:spcBef>
              <a:buFont typeface="Calibri"/>
              <a:buAutoNum type="arabicPeriod"/>
              <a:tabLst>
                <a:tab pos="3545840" algn="l"/>
              </a:tabLst>
            </a:pPr>
            <a:r>
              <a:rPr sz="4500" b="1" spc="105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-20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500" b="1" spc="459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500" b="1" spc="35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4500" b="1" spc="9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4500" b="1" spc="-13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45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500" b="1" spc="9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500" b="1" spc="52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500" b="1" spc="14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500" b="1" spc="27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500" b="1" spc="459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500" b="1" spc="25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500" b="1" spc="26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5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12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5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114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500" b="1" spc="120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45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500" b="1" spc="35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4500" b="1" spc="14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500" b="1" spc="250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4500" b="1" spc="35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endParaRPr sz="4500" dirty="0">
              <a:latin typeface="Arial"/>
              <a:cs typeface="Arial"/>
            </a:endParaRPr>
          </a:p>
          <a:p>
            <a:pPr marL="2585720" indent="-530225">
              <a:lnSpc>
                <a:spcPct val="100000"/>
              </a:lnSpc>
              <a:spcBef>
                <a:spcPts val="225"/>
              </a:spcBef>
              <a:buFont typeface="Calibri"/>
              <a:buAutoNum type="arabicPeriod"/>
              <a:tabLst>
                <a:tab pos="2586355" algn="l"/>
              </a:tabLst>
            </a:pPr>
            <a:r>
              <a:rPr sz="4500" b="1" spc="30" dirty="0">
                <a:solidFill>
                  <a:srgbClr val="613229"/>
                </a:solidFill>
                <a:latin typeface="Arial"/>
                <a:cs typeface="Arial"/>
              </a:rPr>
              <a:t>Апелює</a:t>
            </a:r>
            <a:r>
              <a:rPr sz="45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75" dirty="0">
                <a:solidFill>
                  <a:srgbClr val="613229"/>
                </a:solidFill>
                <a:latin typeface="Arial"/>
                <a:cs typeface="Arial"/>
              </a:rPr>
              <a:t>до</a:t>
            </a:r>
            <a:r>
              <a:rPr sz="450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80" dirty="0">
                <a:solidFill>
                  <a:srgbClr val="613229"/>
                </a:solidFill>
                <a:latin typeface="Arial"/>
                <a:cs typeface="Arial"/>
              </a:rPr>
              <a:t>цıльової</a:t>
            </a:r>
            <a:r>
              <a:rPr sz="45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220" dirty="0">
                <a:solidFill>
                  <a:srgbClr val="613229"/>
                </a:solidFill>
                <a:latin typeface="Arial"/>
                <a:cs typeface="Arial"/>
              </a:rPr>
              <a:t>маркетингової</a:t>
            </a:r>
            <a:r>
              <a:rPr sz="450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160" dirty="0">
                <a:solidFill>
                  <a:srgbClr val="613229"/>
                </a:solidFill>
                <a:latin typeface="Arial"/>
                <a:cs typeface="Arial"/>
              </a:rPr>
              <a:t>аудиторıї</a:t>
            </a:r>
            <a:endParaRPr sz="4500" dirty="0">
              <a:latin typeface="Arial"/>
              <a:cs typeface="Arial"/>
            </a:endParaRPr>
          </a:p>
          <a:p>
            <a:pPr marL="537210" indent="-525145">
              <a:lnSpc>
                <a:spcPct val="100000"/>
              </a:lnSpc>
              <a:spcBef>
                <a:spcPts val="225"/>
              </a:spcBef>
              <a:buFont typeface="Calibri"/>
              <a:buAutoNum type="arabicPeriod"/>
              <a:tabLst>
                <a:tab pos="537845" algn="l"/>
              </a:tabLst>
            </a:pPr>
            <a:r>
              <a:rPr sz="4500" b="1" spc="-23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459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500" b="1" spc="9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500" b="1" spc="114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500" b="1" spc="250" dirty="0">
                <a:solidFill>
                  <a:srgbClr val="613229"/>
                </a:solidFill>
                <a:latin typeface="Arial"/>
                <a:cs typeface="Arial"/>
              </a:rPr>
              <a:t>зн</a:t>
            </a:r>
            <a:r>
              <a:rPr sz="4500" b="1" spc="3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4500" b="1" spc="-13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500" b="1" spc="9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120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500" b="1" spc="4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500" b="1" spc="52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500" b="1" spc="28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5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114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500" b="1" spc="12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52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25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500" b="1" spc="52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500" b="1" spc="4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500" b="1" spc="9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500" b="1" spc="14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500" b="1" spc="25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500" b="1" spc="27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500" b="1" spc="114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5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-20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500" b="1" spc="5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114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500" b="1" spc="120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45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-20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500" b="1" spc="27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500" b="1" spc="12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-20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725" dirty="0">
                <a:solidFill>
                  <a:srgbClr val="613229"/>
                </a:solidFill>
                <a:latin typeface="Arial"/>
                <a:cs typeface="Arial"/>
              </a:rPr>
              <a:t>ж</a:t>
            </a:r>
            <a:r>
              <a:rPr sz="4500" b="1" spc="459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500" b="1" spc="5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500" b="1" spc="330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4500" b="1" spc="21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endParaRPr sz="4500" dirty="0">
              <a:latin typeface="Arial"/>
              <a:cs typeface="Arial"/>
            </a:endParaRPr>
          </a:p>
          <a:p>
            <a:pPr marL="1113790" indent="-534035">
              <a:lnSpc>
                <a:spcPct val="100000"/>
              </a:lnSpc>
              <a:spcBef>
                <a:spcPts val="225"/>
              </a:spcBef>
              <a:buFont typeface="Calibri"/>
              <a:buAutoNum type="arabicPeriod"/>
              <a:tabLst>
                <a:tab pos="1114425" algn="l"/>
              </a:tabLst>
            </a:pPr>
            <a:r>
              <a:rPr sz="4500" b="1" spc="220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45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500" b="1" spc="26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500" b="1" spc="-13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5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459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500" b="1" spc="9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500" b="1" spc="114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500" b="1" spc="595" dirty="0">
                <a:solidFill>
                  <a:srgbClr val="613229"/>
                </a:solidFill>
                <a:latin typeface="Arial"/>
                <a:cs typeface="Arial"/>
              </a:rPr>
              <a:t>ш</a:t>
            </a:r>
            <a:r>
              <a:rPr sz="4500" b="1" spc="459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500" b="1" spc="27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500" b="1" spc="459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500" b="1" spc="30" dirty="0">
                <a:solidFill>
                  <a:srgbClr val="613229"/>
                </a:solidFill>
                <a:latin typeface="Calibri"/>
                <a:cs typeface="Calibri"/>
              </a:rPr>
              <a:t>,</a:t>
            </a:r>
            <a:r>
              <a:rPr sz="4500" b="1" spc="-110" dirty="0">
                <a:solidFill>
                  <a:srgbClr val="613229"/>
                </a:solidFill>
                <a:latin typeface="Calibri"/>
                <a:cs typeface="Calibri"/>
              </a:rPr>
              <a:t> </a:t>
            </a:r>
            <a:r>
              <a:rPr sz="4500" b="1" spc="3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4500" b="1" spc="53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5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500" b="1" spc="25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500" b="1" spc="-135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4500" b="1" spc="45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120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500" b="1" spc="114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500" b="1" spc="3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4500" b="1" spc="27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500" b="1" spc="46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254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4500" b="1" spc="-34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500" b="1" spc="52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5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500" b="1" spc="25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500" b="1" spc="52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500" b="1" spc="4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500" b="1" spc="9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500" b="1" spc="14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500" b="1" spc="25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500" b="1" spc="27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500" b="1" spc="204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500" b="1" spc="45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500" b="1" spc="46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endParaRPr sz="4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9524" y="949989"/>
            <a:ext cx="1186497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35" dirty="0">
                <a:solidFill>
                  <a:srgbClr val="16528B"/>
                </a:solidFill>
              </a:rPr>
              <a:t>М</a:t>
            </a:r>
            <a:r>
              <a:rPr spc="-170" dirty="0">
                <a:solidFill>
                  <a:srgbClr val="16528B"/>
                </a:solidFill>
              </a:rPr>
              <a:t>А</a:t>
            </a:r>
            <a:r>
              <a:rPr spc="-204" dirty="0">
                <a:solidFill>
                  <a:srgbClr val="16528B"/>
                </a:solidFill>
              </a:rPr>
              <a:t>Р</a:t>
            </a:r>
            <a:r>
              <a:rPr spc="295" dirty="0">
                <a:solidFill>
                  <a:srgbClr val="16528B"/>
                </a:solidFill>
              </a:rPr>
              <a:t>К</a:t>
            </a:r>
            <a:r>
              <a:rPr spc="-545" dirty="0">
                <a:solidFill>
                  <a:srgbClr val="16528B"/>
                </a:solidFill>
              </a:rPr>
              <a:t>Е</a:t>
            </a:r>
            <a:r>
              <a:rPr spc="-170" dirty="0">
                <a:solidFill>
                  <a:srgbClr val="16528B"/>
                </a:solidFill>
              </a:rPr>
              <a:t>Т</a:t>
            </a:r>
            <a:r>
              <a:rPr spc="509" dirty="0">
                <a:solidFill>
                  <a:srgbClr val="16528B"/>
                </a:solidFill>
              </a:rPr>
              <a:t>И</a:t>
            </a:r>
            <a:r>
              <a:rPr spc="200" dirty="0">
                <a:solidFill>
                  <a:srgbClr val="16528B"/>
                </a:solidFill>
              </a:rPr>
              <a:t>Н</a:t>
            </a:r>
            <a:r>
              <a:rPr spc="-40" dirty="0">
                <a:solidFill>
                  <a:srgbClr val="16528B"/>
                </a:solidFill>
              </a:rPr>
              <a:t>Г</a:t>
            </a:r>
            <a:r>
              <a:rPr spc="80" dirty="0">
                <a:solidFill>
                  <a:srgbClr val="16528B"/>
                </a:solidFill>
              </a:rPr>
              <a:t>О</a:t>
            </a:r>
            <a:r>
              <a:rPr spc="-260" dirty="0">
                <a:solidFill>
                  <a:srgbClr val="16528B"/>
                </a:solidFill>
              </a:rPr>
              <a:t>В</a:t>
            </a:r>
            <a:r>
              <a:rPr spc="-540" dirty="0">
                <a:solidFill>
                  <a:srgbClr val="16528B"/>
                </a:solidFill>
              </a:rPr>
              <a:t>Е</a:t>
            </a:r>
            <a:r>
              <a:rPr spc="-385" dirty="0">
                <a:solidFill>
                  <a:srgbClr val="16528B"/>
                </a:solidFill>
              </a:rPr>
              <a:t> </a:t>
            </a:r>
            <a:r>
              <a:rPr spc="120" dirty="0">
                <a:solidFill>
                  <a:srgbClr val="16528B"/>
                </a:solidFill>
              </a:rPr>
              <a:t>П</a:t>
            </a:r>
            <a:r>
              <a:rPr spc="80" dirty="0">
                <a:solidFill>
                  <a:srgbClr val="16528B"/>
                </a:solidFill>
              </a:rPr>
              <a:t>О</a:t>
            </a:r>
            <a:r>
              <a:rPr spc="95" dirty="0">
                <a:solidFill>
                  <a:srgbClr val="16528B"/>
                </a:solidFill>
              </a:rPr>
              <a:t>З</a:t>
            </a:r>
            <a:r>
              <a:rPr spc="509" dirty="0">
                <a:solidFill>
                  <a:srgbClr val="16528B"/>
                </a:solidFill>
              </a:rPr>
              <a:t>И</a:t>
            </a:r>
            <a:r>
              <a:rPr spc="240" dirty="0">
                <a:solidFill>
                  <a:srgbClr val="16528B"/>
                </a:solidFill>
              </a:rPr>
              <a:t>Ц</a:t>
            </a:r>
            <a:r>
              <a:rPr spc="545" dirty="0">
                <a:solidFill>
                  <a:srgbClr val="16528B"/>
                </a:solidFill>
              </a:rPr>
              <a:t>І</a:t>
            </a:r>
            <a:r>
              <a:rPr spc="80" dirty="0">
                <a:solidFill>
                  <a:srgbClr val="16528B"/>
                </a:solidFill>
              </a:rPr>
              <a:t>О</a:t>
            </a:r>
            <a:r>
              <a:rPr spc="200" dirty="0">
                <a:solidFill>
                  <a:srgbClr val="16528B"/>
                </a:solidFill>
              </a:rPr>
              <a:t>Н</a:t>
            </a:r>
            <a:r>
              <a:rPr spc="195" dirty="0">
                <a:solidFill>
                  <a:srgbClr val="16528B"/>
                </a:solidFill>
              </a:rPr>
              <a:t>У</a:t>
            </a:r>
            <a:r>
              <a:rPr spc="-260" dirty="0">
                <a:solidFill>
                  <a:srgbClr val="16528B"/>
                </a:solidFill>
              </a:rPr>
              <a:t>В</a:t>
            </a:r>
            <a:r>
              <a:rPr spc="-170" dirty="0">
                <a:solidFill>
                  <a:srgbClr val="16528B"/>
                </a:solidFill>
              </a:rPr>
              <a:t>А</a:t>
            </a:r>
            <a:r>
              <a:rPr spc="200" dirty="0">
                <a:solidFill>
                  <a:srgbClr val="16528B"/>
                </a:solidFill>
              </a:rPr>
              <a:t>НН</a:t>
            </a:r>
            <a:r>
              <a:rPr spc="-280" dirty="0">
                <a:solidFill>
                  <a:srgbClr val="16528B"/>
                </a:solidFill>
              </a:rPr>
              <a:t>Я</a:t>
            </a:r>
            <a:r>
              <a:rPr spc="-120" dirty="0">
                <a:solidFill>
                  <a:srgbClr val="16528B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0125" y="2797417"/>
            <a:ext cx="14779625" cy="541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710"/>
              </a:lnSpc>
              <a:spcBef>
                <a:spcPts val="95"/>
              </a:spcBef>
            </a:pPr>
            <a:r>
              <a:rPr sz="5200" spc="-30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2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200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52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200" spc="-175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b="1" spc="24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2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200" b="1" spc="29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200" b="1" spc="53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200" b="1" spc="370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2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2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200" b="1" spc="29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200" b="1" spc="60" dirty="0">
                <a:solidFill>
                  <a:srgbClr val="613229"/>
                </a:solidFill>
                <a:latin typeface="Arial"/>
                <a:cs typeface="Arial"/>
              </a:rPr>
              <a:t>ув</a:t>
            </a:r>
            <a:r>
              <a:rPr sz="5200" b="1" spc="24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200" b="1" spc="290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5200" b="1" spc="45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endParaRPr sz="5200">
              <a:latin typeface="Arial"/>
              <a:cs typeface="Arial"/>
            </a:endParaRPr>
          </a:p>
          <a:p>
            <a:pPr marL="1398270" marR="1263015" algn="ctr">
              <a:lnSpc>
                <a:spcPts val="5180"/>
              </a:lnSpc>
              <a:spcBef>
                <a:spcPts val="520"/>
              </a:spcBef>
            </a:pPr>
            <a:r>
              <a:rPr sz="5200" spc="254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2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200" spc="105" dirty="0">
                <a:solidFill>
                  <a:srgbClr val="613229"/>
                </a:solidFill>
                <a:latin typeface="Lucida Sans Unicode"/>
                <a:cs typeface="Lucida Sans Unicode"/>
              </a:rPr>
              <a:t>ю</a:t>
            </a:r>
            <a:r>
              <a:rPr sz="5200" spc="450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2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2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є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484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2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2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ї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95" dirty="0">
                <a:solidFill>
                  <a:srgbClr val="613229"/>
                </a:solidFill>
                <a:latin typeface="Lucida Sans Unicode"/>
                <a:cs typeface="Lucida Sans Unicode"/>
              </a:rPr>
              <a:t>щ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484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2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2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2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52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2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2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2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200" spc="450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2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2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нн</a:t>
            </a:r>
            <a:r>
              <a:rPr sz="5200" spc="185" dirty="0">
                <a:solidFill>
                  <a:srgbClr val="613229"/>
                </a:solidFill>
                <a:latin typeface="Lucida Sans Unicode"/>
                <a:cs typeface="Lucida Sans Unicode"/>
              </a:rPr>
              <a:t>я  </a:t>
            </a:r>
            <a:r>
              <a:rPr sz="52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конкурентоспроможного</a:t>
            </a:r>
            <a:r>
              <a:rPr sz="5200" spc="29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положення </a:t>
            </a:r>
            <a:r>
              <a:rPr sz="5200" spc="-163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254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2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200" spc="270" dirty="0">
                <a:solidFill>
                  <a:srgbClr val="613229"/>
                </a:solidFill>
                <a:latin typeface="Lucida Sans Unicode"/>
                <a:cs typeface="Lucida Sans Unicode"/>
              </a:rPr>
              <a:t>ш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ї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ко</a:t>
            </a:r>
            <a:r>
              <a:rPr sz="52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2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2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2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2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2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ї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2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2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2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2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2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200" spc="-180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endParaRPr sz="5200">
              <a:latin typeface="Microsoft Sans Serif"/>
              <a:cs typeface="Microsoft Sans Serif"/>
            </a:endParaRPr>
          </a:p>
          <a:p>
            <a:pPr algn="ctr">
              <a:lnSpc>
                <a:spcPts val="4635"/>
              </a:lnSpc>
            </a:pPr>
            <a:r>
              <a:rPr sz="52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розробку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105" dirty="0">
                <a:solidFill>
                  <a:srgbClr val="613229"/>
                </a:solidFill>
                <a:latin typeface="Lucida Sans Unicode"/>
                <a:cs typeface="Lucida Sans Unicode"/>
              </a:rPr>
              <a:t>вıдповıдного</a:t>
            </a:r>
            <a:r>
              <a:rPr sz="5200" spc="-63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комплексу</a:t>
            </a:r>
            <a:r>
              <a:rPr sz="5200" spc="-63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маркетингу</a:t>
            </a:r>
            <a:endParaRPr sz="5200">
              <a:latin typeface="Lucida Sans Unicode"/>
              <a:cs typeface="Lucida Sans Unicode"/>
            </a:endParaRPr>
          </a:p>
          <a:p>
            <a:pPr marL="2063114" marR="2056130" algn="ctr">
              <a:lnSpc>
                <a:spcPts val="5180"/>
              </a:lnSpc>
              <a:spcBef>
                <a:spcPts val="525"/>
              </a:spcBef>
            </a:pPr>
            <a:r>
              <a:rPr sz="5200" spc="-10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2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18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200" spc="-10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200" spc="254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2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2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нн</a:t>
            </a:r>
            <a:r>
              <a:rPr sz="5200" spc="250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18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2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105" dirty="0">
                <a:solidFill>
                  <a:srgbClr val="613229"/>
                </a:solidFill>
                <a:latin typeface="Lucida Sans Unicode"/>
                <a:cs typeface="Lucida Sans Unicode"/>
              </a:rPr>
              <a:t>ж</a:t>
            </a:r>
            <a:r>
              <a:rPr sz="52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200" spc="254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200" spc="450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ї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200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52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2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нн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18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200" spc="-10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2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200" spc="-175" dirty="0">
                <a:solidFill>
                  <a:srgbClr val="613229"/>
                </a:solidFill>
                <a:latin typeface="Microsoft Sans Serif"/>
                <a:cs typeface="Microsoft Sans Serif"/>
              </a:rPr>
              <a:t>,  </a:t>
            </a:r>
            <a:r>
              <a:rPr sz="5200" spc="95" dirty="0">
                <a:solidFill>
                  <a:srgbClr val="613229"/>
                </a:solidFill>
                <a:latin typeface="Lucida Sans Unicode"/>
                <a:cs typeface="Lucida Sans Unicode"/>
              </a:rPr>
              <a:t>щ</a:t>
            </a:r>
            <a:r>
              <a:rPr sz="52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2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2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2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18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2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200" spc="-10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200" spc="450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endParaRPr sz="5200">
              <a:latin typeface="Lucida Sans Unicode"/>
              <a:cs typeface="Lucida Sans Unicode"/>
            </a:endParaRPr>
          </a:p>
          <a:p>
            <a:pPr marL="127635" algn="ctr">
              <a:lnSpc>
                <a:spcPts val="5175"/>
              </a:lnSpc>
            </a:pPr>
            <a:r>
              <a:rPr sz="5200" spc="-484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254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200" spc="-330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200" spc="-18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200" spc="-10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2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2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око</a:t>
            </a:r>
            <a:r>
              <a:rPr sz="5200" spc="254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2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10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2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2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2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200" spc="-18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2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2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2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200" spc="44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52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2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200" spc="-6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2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2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2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2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52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200" spc="-10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2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2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200" spc="-229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5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858" y="2762915"/>
            <a:ext cx="17092930" cy="6165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7730">
              <a:lnSpc>
                <a:spcPct val="100000"/>
              </a:lnSpc>
              <a:spcBef>
                <a:spcPts val="95"/>
              </a:spcBef>
            </a:pPr>
            <a:r>
              <a:rPr sz="5100" spc="-10" dirty="0">
                <a:solidFill>
                  <a:srgbClr val="613229"/>
                </a:solidFill>
                <a:latin typeface="Lucida Sans Unicode"/>
                <a:cs typeface="Lucida Sans Unicode"/>
              </a:rPr>
              <a:t>Існує</a:t>
            </a:r>
            <a:r>
              <a:rPr sz="5100" spc="-63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1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декıлька</a:t>
            </a:r>
            <a:r>
              <a:rPr sz="5100" spc="-62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100" spc="-10" dirty="0">
                <a:solidFill>
                  <a:srgbClr val="613229"/>
                </a:solidFill>
                <a:latin typeface="Lucida Sans Unicode"/>
                <a:cs typeface="Lucida Sans Unicode"/>
              </a:rPr>
              <a:t>видıв</a:t>
            </a:r>
            <a:r>
              <a:rPr sz="5100" spc="-63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100" spc="-30" dirty="0">
                <a:solidFill>
                  <a:srgbClr val="613229"/>
                </a:solidFill>
                <a:latin typeface="Lucida Sans Unicode"/>
                <a:cs typeface="Lucida Sans Unicode"/>
              </a:rPr>
              <a:t>ринкового</a:t>
            </a:r>
            <a:r>
              <a:rPr sz="5100" spc="-62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100" spc="-15" dirty="0">
                <a:solidFill>
                  <a:srgbClr val="613229"/>
                </a:solidFill>
                <a:latin typeface="Lucida Sans Unicode"/>
                <a:cs typeface="Lucida Sans Unicode"/>
              </a:rPr>
              <a:t>позицıонування</a:t>
            </a:r>
            <a:r>
              <a:rPr sz="5100" spc="-15" dirty="0">
                <a:solidFill>
                  <a:srgbClr val="613229"/>
                </a:solidFill>
                <a:latin typeface="Microsoft Sans Serif"/>
                <a:cs typeface="Microsoft Sans Serif"/>
              </a:rPr>
              <a:t>:</a:t>
            </a:r>
            <a:endParaRPr sz="5100">
              <a:latin typeface="Microsoft Sans Serif"/>
              <a:cs typeface="Microsoft Sans Serif"/>
            </a:endParaRPr>
          </a:p>
          <a:p>
            <a:pPr marL="313055" indent="-300990">
              <a:lnSpc>
                <a:spcPct val="100000"/>
              </a:lnSpc>
              <a:spcBef>
                <a:spcPts val="3729"/>
              </a:spcBef>
              <a:buChar char="-"/>
              <a:tabLst>
                <a:tab pos="313690" algn="l"/>
              </a:tabLst>
            </a:pP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-19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14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204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114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400" b="1" spc="44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455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3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4400" b="1" spc="509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-19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400" b="1" spc="27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400" b="1" spc="114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400" b="1" spc="85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114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400" b="1" spc="4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400" b="1" spc="509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400" b="1" spc="27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400" b="1" spc="4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400" b="1" spc="-490" dirty="0">
                <a:solidFill>
                  <a:srgbClr val="613229"/>
                </a:solidFill>
                <a:latin typeface="Arial"/>
                <a:cs typeface="Arial"/>
              </a:rPr>
              <a:t>;</a:t>
            </a:r>
            <a:endParaRPr sz="4400">
              <a:latin typeface="Arial"/>
              <a:cs typeface="Arial"/>
            </a:endParaRPr>
          </a:p>
          <a:p>
            <a:pPr marL="313055" indent="-300990">
              <a:lnSpc>
                <a:spcPct val="100000"/>
              </a:lnSpc>
              <a:spcBef>
                <a:spcPts val="195"/>
              </a:spcBef>
              <a:buChar char="-"/>
              <a:tabLst>
                <a:tab pos="313690" algn="l"/>
              </a:tabLst>
            </a:pP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4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114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585" dirty="0">
                <a:solidFill>
                  <a:srgbClr val="613229"/>
                </a:solidFill>
                <a:latin typeface="Arial"/>
                <a:cs typeface="Arial"/>
              </a:rPr>
              <a:t>ш</a:t>
            </a:r>
            <a:r>
              <a:rPr sz="4400" b="1" spc="14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4400" b="1" spc="95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114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4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509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509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400" b="1" spc="4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400" b="1" spc="85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400" b="1" spc="14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27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-490" dirty="0">
                <a:solidFill>
                  <a:srgbClr val="613229"/>
                </a:solidFill>
                <a:latin typeface="Arial"/>
                <a:cs typeface="Arial"/>
              </a:rPr>
              <a:t>;</a:t>
            </a:r>
            <a:endParaRPr sz="4400">
              <a:latin typeface="Arial"/>
              <a:cs typeface="Arial"/>
            </a:endParaRPr>
          </a:p>
          <a:p>
            <a:pPr marL="313055" indent="-300990">
              <a:lnSpc>
                <a:spcPct val="100000"/>
              </a:lnSpc>
              <a:spcBef>
                <a:spcPts val="270"/>
              </a:spcBef>
              <a:buChar char="-"/>
              <a:tabLst>
                <a:tab pos="313690" algn="l"/>
              </a:tabLst>
            </a:pPr>
            <a:r>
              <a:rPr sz="4400" b="1" spc="130" dirty="0">
                <a:solidFill>
                  <a:srgbClr val="613229"/>
                </a:solidFill>
                <a:latin typeface="Arial"/>
                <a:cs typeface="Arial"/>
              </a:rPr>
              <a:t>засноване</a:t>
            </a:r>
            <a:r>
              <a:rPr sz="440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225" dirty="0">
                <a:solidFill>
                  <a:srgbClr val="613229"/>
                </a:solidFill>
                <a:latin typeface="Arial"/>
                <a:cs typeface="Arial"/>
              </a:rPr>
              <a:t>на</a:t>
            </a:r>
            <a:r>
              <a:rPr sz="440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170" dirty="0">
                <a:solidFill>
                  <a:srgbClr val="613229"/>
                </a:solidFill>
                <a:latin typeface="Arial"/>
                <a:cs typeface="Arial"/>
              </a:rPr>
              <a:t>вигодах</a:t>
            </a:r>
            <a:r>
              <a:rPr sz="440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80" dirty="0">
                <a:solidFill>
                  <a:srgbClr val="613229"/>
                </a:solidFill>
                <a:latin typeface="Arial"/>
                <a:cs typeface="Arial"/>
              </a:rPr>
              <a:t>або</a:t>
            </a:r>
            <a:r>
              <a:rPr sz="440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225" dirty="0">
                <a:solidFill>
                  <a:srgbClr val="613229"/>
                </a:solidFill>
                <a:latin typeface="Arial"/>
                <a:cs typeface="Arial"/>
              </a:rPr>
              <a:t>на</a:t>
            </a:r>
            <a:r>
              <a:rPr sz="4400" b="1" spc="-33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613229"/>
                </a:solidFill>
                <a:latin typeface="Arial"/>
                <a:cs typeface="Arial"/>
              </a:rPr>
              <a:t>способı</a:t>
            </a:r>
            <a:r>
              <a:rPr sz="440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215" dirty="0">
                <a:solidFill>
                  <a:srgbClr val="613229"/>
                </a:solidFill>
                <a:latin typeface="Arial"/>
                <a:cs typeface="Arial"/>
              </a:rPr>
              <a:t>вирıшення</a:t>
            </a:r>
            <a:r>
              <a:rPr sz="440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55" dirty="0">
                <a:solidFill>
                  <a:srgbClr val="613229"/>
                </a:solidFill>
                <a:latin typeface="Arial"/>
                <a:cs typeface="Arial"/>
              </a:rPr>
              <a:t>проблем;</a:t>
            </a:r>
            <a:endParaRPr sz="4400">
              <a:latin typeface="Arial"/>
              <a:cs typeface="Arial"/>
            </a:endParaRPr>
          </a:p>
          <a:p>
            <a:pPr marL="313055" indent="-300990">
              <a:lnSpc>
                <a:spcPct val="100000"/>
              </a:lnSpc>
              <a:spcBef>
                <a:spcPts val="270"/>
              </a:spcBef>
              <a:buChar char="-"/>
              <a:tabLst>
                <a:tab pos="313690" algn="l"/>
              </a:tabLst>
            </a:pP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85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-135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27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14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204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400" b="1" spc="14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509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400" b="1" spc="27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400" b="1" spc="14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400" b="1" spc="260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85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95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-19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710" dirty="0">
                <a:solidFill>
                  <a:srgbClr val="613229"/>
                </a:solidFill>
                <a:latin typeface="Arial"/>
                <a:cs typeface="Arial"/>
              </a:rPr>
              <a:t>ж</a:t>
            </a:r>
            <a:r>
              <a:rPr sz="4400" b="1" spc="45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400" b="1" spc="320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-490" dirty="0">
                <a:solidFill>
                  <a:srgbClr val="613229"/>
                </a:solidFill>
                <a:latin typeface="Arial"/>
                <a:cs typeface="Arial"/>
              </a:rPr>
              <a:t>;</a:t>
            </a:r>
            <a:endParaRPr sz="4400">
              <a:latin typeface="Arial"/>
              <a:cs typeface="Arial"/>
            </a:endParaRPr>
          </a:p>
          <a:p>
            <a:pPr marL="313055" indent="-300990">
              <a:lnSpc>
                <a:spcPct val="100000"/>
              </a:lnSpc>
              <a:spcBef>
                <a:spcPts val="270"/>
              </a:spcBef>
              <a:buChar char="-"/>
              <a:tabLst>
                <a:tab pos="313690" algn="l"/>
              </a:tabLst>
            </a:pPr>
            <a:r>
              <a:rPr sz="4400" b="1" spc="95" dirty="0">
                <a:solidFill>
                  <a:srgbClr val="613229"/>
                </a:solidFill>
                <a:latin typeface="Arial"/>
                <a:cs typeface="Arial"/>
              </a:rPr>
              <a:t>основане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225" dirty="0">
                <a:solidFill>
                  <a:srgbClr val="613229"/>
                </a:solidFill>
                <a:latin typeface="Arial"/>
                <a:cs typeface="Arial"/>
              </a:rPr>
              <a:t>на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90" dirty="0">
                <a:solidFill>
                  <a:srgbClr val="613229"/>
                </a:solidFill>
                <a:latin typeface="Arial"/>
                <a:cs typeface="Arial"/>
              </a:rPr>
              <a:t>особливому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613229"/>
                </a:solidFill>
                <a:latin typeface="Arial"/>
                <a:cs typeface="Arial"/>
              </a:rPr>
              <a:t>способı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використання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90" dirty="0">
                <a:solidFill>
                  <a:srgbClr val="613229"/>
                </a:solidFill>
                <a:latin typeface="Arial"/>
                <a:cs typeface="Arial"/>
              </a:rPr>
              <a:t>продукту;</a:t>
            </a:r>
            <a:endParaRPr sz="4400">
              <a:latin typeface="Arial"/>
              <a:cs typeface="Arial"/>
            </a:endParaRPr>
          </a:p>
          <a:p>
            <a:pPr marL="313055" indent="-300990">
              <a:lnSpc>
                <a:spcPct val="100000"/>
              </a:lnSpc>
              <a:spcBef>
                <a:spcPts val="270"/>
              </a:spcBef>
              <a:buChar char="-"/>
              <a:tabLst>
                <a:tab pos="313690" algn="l"/>
              </a:tabLst>
            </a:pP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114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114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509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400" b="1" spc="4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400" b="1" spc="3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44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4400" b="1" spc="27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400" b="1" spc="4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400" b="1" spc="85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450" dirty="0">
                <a:solidFill>
                  <a:srgbClr val="613229"/>
                </a:solidFill>
                <a:latin typeface="Arial"/>
                <a:cs typeface="Arial"/>
              </a:rPr>
              <a:t>им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310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-19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400" b="1" spc="27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400" b="1" spc="3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4400" b="1" spc="44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400" b="1" spc="-490" dirty="0">
                <a:solidFill>
                  <a:srgbClr val="613229"/>
                </a:solidFill>
                <a:latin typeface="Arial"/>
                <a:cs typeface="Arial"/>
              </a:rPr>
              <a:t>;</a:t>
            </a:r>
            <a:endParaRPr sz="4400">
              <a:latin typeface="Arial"/>
              <a:cs typeface="Arial"/>
            </a:endParaRPr>
          </a:p>
          <a:p>
            <a:pPr marL="313055" indent="-300990">
              <a:lnSpc>
                <a:spcPct val="100000"/>
              </a:lnSpc>
              <a:spcBef>
                <a:spcPts val="270"/>
              </a:spcBef>
              <a:buChar char="-"/>
              <a:tabLst>
                <a:tab pos="313690" algn="l"/>
              </a:tabLst>
            </a:pP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4400" b="1" spc="204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-19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50" dirty="0">
                <a:solidFill>
                  <a:srgbClr val="613229"/>
                </a:solidFill>
                <a:latin typeface="Arial"/>
                <a:cs typeface="Arial"/>
              </a:rPr>
              <a:t>вв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114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400" b="1" spc="585" dirty="0">
                <a:solidFill>
                  <a:srgbClr val="613229"/>
                </a:solidFill>
                <a:latin typeface="Arial"/>
                <a:cs typeface="Arial"/>
              </a:rPr>
              <a:t>ш</a:t>
            </a:r>
            <a:r>
              <a:rPr sz="4400" b="1" spc="14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4400" b="1" spc="3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4400" b="1" spc="450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400" b="1" spc="-3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400" b="1" spc="310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24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400" b="1" spc="20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400" b="1" spc="10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4400" b="1" spc="3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4400" b="1" spc="509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40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400" b="1" spc="-19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400" b="1" spc="27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4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4400" b="1" spc="-105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99174" y="1293939"/>
            <a:ext cx="650557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0" dirty="0">
                <a:solidFill>
                  <a:srgbClr val="16528B"/>
                </a:solidFill>
              </a:rPr>
              <a:t>ПОЗИЦІОНУВАННЯ.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85" y="191401"/>
            <a:ext cx="17635220" cy="1224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0" spc="5" dirty="0">
                <a:latin typeface="Lucida Sans Unicode"/>
                <a:cs typeface="Lucida Sans Unicode"/>
              </a:rPr>
              <a:t>Рекомендована</a:t>
            </a:r>
            <a:r>
              <a:rPr sz="3700" b="0" spc="-450" dirty="0">
                <a:latin typeface="Lucida Sans Unicode"/>
                <a:cs typeface="Lucida Sans Unicode"/>
              </a:rPr>
              <a:t> </a:t>
            </a:r>
            <a:r>
              <a:rPr sz="3700" b="0" spc="-10" dirty="0">
                <a:latin typeface="Lucida Sans Unicode"/>
                <a:cs typeface="Lucida Sans Unicode"/>
              </a:rPr>
              <a:t>позицıя</a:t>
            </a:r>
            <a:r>
              <a:rPr sz="3700" b="0" spc="-450" dirty="0">
                <a:latin typeface="Lucida Sans Unicode"/>
                <a:cs typeface="Lucida Sans Unicode"/>
              </a:rPr>
              <a:t> </a:t>
            </a:r>
            <a:r>
              <a:rPr sz="3700" b="0" spc="10" dirty="0">
                <a:latin typeface="Lucida Sans Unicode"/>
                <a:cs typeface="Lucida Sans Unicode"/>
              </a:rPr>
              <a:t>вашого</a:t>
            </a:r>
            <a:r>
              <a:rPr sz="3700" b="0" spc="-445" dirty="0">
                <a:latin typeface="Lucida Sans Unicode"/>
                <a:cs typeface="Lucida Sans Unicode"/>
              </a:rPr>
              <a:t> </a:t>
            </a:r>
            <a:r>
              <a:rPr sz="3700" b="0" spc="-35" dirty="0">
                <a:latin typeface="Lucida Sans Unicode"/>
                <a:cs typeface="Lucida Sans Unicode"/>
              </a:rPr>
              <a:t>бıзнесу</a:t>
            </a:r>
            <a:r>
              <a:rPr sz="3700" b="0" spc="270" dirty="0">
                <a:latin typeface="Lucida Sans Unicode"/>
                <a:cs typeface="Lucida Sans Unicode"/>
              </a:rPr>
              <a:t> </a:t>
            </a:r>
            <a:r>
              <a:rPr sz="3700" b="0" spc="25" dirty="0">
                <a:latin typeface="Lucida Sans Unicode"/>
                <a:cs typeface="Lucida Sans Unicode"/>
              </a:rPr>
              <a:t>на</a:t>
            </a:r>
            <a:r>
              <a:rPr sz="3700" b="0" spc="-445" dirty="0">
                <a:latin typeface="Lucida Sans Unicode"/>
                <a:cs typeface="Lucida Sans Unicode"/>
              </a:rPr>
              <a:t> </a:t>
            </a:r>
            <a:r>
              <a:rPr sz="3700" b="0" spc="40" dirty="0">
                <a:latin typeface="Lucida Sans Unicode"/>
                <a:cs typeface="Lucida Sans Unicode"/>
              </a:rPr>
              <a:t>споживчому</a:t>
            </a:r>
            <a:r>
              <a:rPr sz="3700" b="0" spc="-450" dirty="0">
                <a:latin typeface="Lucida Sans Unicode"/>
                <a:cs typeface="Lucida Sans Unicode"/>
              </a:rPr>
              <a:t> </a:t>
            </a:r>
            <a:r>
              <a:rPr sz="3700" b="0" spc="-20" dirty="0">
                <a:latin typeface="Lucida Sans Unicode"/>
                <a:cs typeface="Lucida Sans Unicode"/>
              </a:rPr>
              <a:t>ринку</a:t>
            </a:r>
            <a:r>
              <a:rPr sz="3700" b="0" spc="-450" dirty="0">
                <a:latin typeface="Lucida Sans Unicode"/>
                <a:cs typeface="Lucida Sans Unicode"/>
              </a:rPr>
              <a:t> </a:t>
            </a:r>
            <a:r>
              <a:rPr sz="3700" b="0" spc="35" dirty="0">
                <a:latin typeface="Lucida Sans Unicode"/>
                <a:cs typeface="Lucida Sans Unicode"/>
              </a:rPr>
              <a:t>повинна</a:t>
            </a:r>
            <a:r>
              <a:rPr sz="3700" b="0" spc="-445" dirty="0">
                <a:latin typeface="Lucida Sans Unicode"/>
                <a:cs typeface="Lucida Sans Unicode"/>
              </a:rPr>
              <a:t> </a:t>
            </a:r>
            <a:r>
              <a:rPr sz="3700" b="0" spc="-80" dirty="0">
                <a:latin typeface="Lucida Sans Unicode"/>
                <a:cs typeface="Lucida Sans Unicode"/>
              </a:rPr>
              <a:t>бути</a:t>
            </a:r>
            <a:r>
              <a:rPr sz="3700" b="0" spc="-80" dirty="0">
                <a:latin typeface="Microsoft Sans Serif"/>
                <a:cs typeface="Microsoft Sans Serif"/>
              </a:rPr>
              <a:t>:</a:t>
            </a:r>
            <a:endParaRPr sz="3700">
              <a:latin typeface="Microsoft Sans Serif"/>
              <a:cs typeface="Microsoft Sans Serif"/>
            </a:endParaRPr>
          </a:p>
          <a:p>
            <a:pPr marR="367665" algn="ctr">
              <a:lnSpc>
                <a:spcPct val="100000"/>
              </a:lnSpc>
              <a:spcBef>
                <a:spcPts val="209"/>
              </a:spcBef>
            </a:pPr>
            <a:r>
              <a:rPr sz="4000" b="0" spc="-65" dirty="0">
                <a:latin typeface="Microsoft Sans Serif"/>
                <a:cs typeface="Microsoft Sans Serif"/>
              </a:rPr>
              <a:t>-</a:t>
            </a:r>
            <a:r>
              <a:rPr sz="4000" b="0" spc="-254" dirty="0">
                <a:latin typeface="Microsoft Sans Serif"/>
                <a:cs typeface="Microsoft Sans Serif"/>
              </a:rPr>
              <a:t> </a:t>
            </a:r>
            <a:r>
              <a:rPr sz="4000" spc="40" dirty="0">
                <a:solidFill>
                  <a:srgbClr val="16528B"/>
                </a:solidFill>
              </a:rPr>
              <a:t>у</a:t>
            </a:r>
            <a:r>
              <a:rPr sz="4000" spc="220" dirty="0">
                <a:solidFill>
                  <a:srgbClr val="16528B"/>
                </a:solidFill>
              </a:rPr>
              <a:t>н</a:t>
            </a:r>
            <a:r>
              <a:rPr sz="4000" spc="100" dirty="0">
                <a:solidFill>
                  <a:srgbClr val="16528B"/>
                </a:solidFill>
              </a:rPr>
              <a:t>ı</a:t>
            </a:r>
            <a:r>
              <a:rPr sz="4000" spc="465" dirty="0">
                <a:solidFill>
                  <a:srgbClr val="16528B"/>
                </a:solidFill>
              </a:rPr>
              <a:t>к</a:t>
            </a:r>
            <a:r>
              <a:rPr sz="4000" spc="180" dirty="0">
                <a:solidFill>
                  <a:srgbClr val="16528B"/>
                </a:solidFill>
              </a:rPr>
              <a:t>а</a:t>
            </a:r>
            <a:r>
              <a:rPr sz="4000" spc="30" dirty="0">
                <a:solidFill>
                  <a:srgbClr val="16528B"/>
                </a:solidFill>
              </a:rPr>
              <a:t>л</a:t>
            </a:r>
            <a:r>
              <a:rPr sz="4000" spc="-15" dirty="0">
                <a:solidFill>
                  <a:srgbClr val="16528B"/>
                </a:solidFill>
              </a:rPr>
              <a:t>ь</a:t>
            </a:r>
            <a:r>
              <a:rPr sz="4000" spc="220" dirty="0">
                <a:solidFill>
                  <a:srgbClr val="16528B"/>
                </a:solidFill>
              </a:rPr>
              <a:t>н</a:t>
            </a:r>
            <a:r>
              <a:rPr sz="4000" spc="20" dirty="0">
                <a:solidFill>
                  <a:srgbClr val="16528B"/>
                </a:solidFill>
              </a:rPr>
              <a:t>о</a:t>
            </a:r>
            <a:r>
              <a:rPr sz="4000" spc="80" dirty="0">
                <a:solidFill>
                  <a:srgbClr val="16528B"/>
                </a:solidFill>
              </a:rPr>
              <a:t>ю</a:t>
            </a:r>
            <a:r>
              <a:rPr sz="4000" spc="-445" dirty="0">
                <a:solidFill>
                  <a:srgbClr val="16528B"/>
                </a:solidFill>
              </a:rPr>
              <a:t>;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6366" y="1286776"/>
            <a:ext cx="10474325" cy="1644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4615" algn="ctr">
              <a:lnSpc>
                <a:spcPts val="4390"/>
              </a:lnSpc>
              <a:spcBef>
                <a:spcPts val="95"/>
              </a:spcBef>
            </a:pPr>
            <a:r>
              <a:rPr sz="4000" b="1" spc="10" dirty="0">
                <a:solidFill>
                  <a:srgbClr val="16528B"/>
                </a:solidFill>
                <a:latin typeface="Arial"/>
                <a:cs typeface="Arial"/>
              </a:rPr>
              <a:t>-</a:t>
            </a:r>
            <a:r>
              <a:rPr sz="4000" b="1" spc="-30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4000" b="1" spc="45" dirty="0">
                <a:solidFill>
                  <a:srgbClr val="16528B"/>
                </a:solidFill>
                <a:latin typeface="Arial"/>
                <a:cs typeface="Arial"/>
              </a:rPr>
              <a:t>в</a:t>
            </a:r>
            <a:r>
              <a:rPr sz="4000" b="1" spc="180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4000" b="1" spc="645" dirty="0">
                <a:solidFill>
                  <a:srgbClr val="16528B"/>
                </a:solidFill>
                <a:latin typeface="Arial"/>
                <a:cs typeface="Arial"/>
              </a:rPr>
              <a:t>ж</a:t>
            </a:r>
            <a:r>
              <a:rPr sz="4000" b="1" spc="30" dirty="0">
                <a:solidFill>
                  <a:srgbClr val="16528B"/>
                </a:solidFill>
                <a:latin typeface="Arial"/>
                <a:cs typeface="Arial"/>
              </a:rPr>
              <a:t>л</a:t>
            </a:r>
            <a:r>
              <a:rPr sz="4000" b="1" spc="409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4000" b="1" spc="45" dirty="0">
                <a:solidFill>
                  <a:srgbClr val="16528B"/>
                </a:solidFill>
                <a:latin typeface="Arial"/>
                <a:cs typeface="Arial"/>
              </a:rPr>
              <a:t>в</a:t>
            </a:r>
            <a:r>
              <a:rPr sz="4000" b="1" spc="2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4000" b="1" spc="85" dirty="0">
                <a:solidFill>
                  <a:srgbClr val="16528B"/>
                </a:solidFill>
                <a:latin typeface="Arial"/>
                <a:cs typeface="Arial"/>
              </a:rPr>
              <a:t>ю</a:t>
            </a:r>
            <a:r>
              <a:rPr sz="4000" b="1" spc="-310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4000" b="1" spc="105" dirty="0">
                <a:solidFill>
                  <a:srgbClr val="16528B"/>
                </a:solidFill>
                <a:latin typeface="Arial"/>
                <a:cs typeface="Arial"/>
              </a:rPr>
              <a:t>д</a:t>
            </a:r>
            <a:r>
              <a:rPr sz="4000" b="1" spc="30" dirty="0">
                <a:solidFill>
                  <a:srgbClr val="16528B"/>
                </a:solidFill>
                <a:latin typeface="Arial"/>
                <a:cs typeface="Arial"/>
              </a:rPr>
              <a:t>ля</a:t>
            </a:r>
            <a:r>
              <a:rPr sz="4000" b="1" spc="-30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4000" b="1" spc="180" dirty="0">
                <a:solidFill>
                  <a:srgbClr val="16528B"/>
                </a:solidFill>
                <a:latin typeface="Arial"/>
                <a:cs typeface="Arial"/>
              </a:rPr>
              <a:t>п</a:t>
            </a:r>
            <a:r>
              <a:rPr sz="4000" b="1" spc="2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4000" b="1" spc="465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4000" b="1" spc="40" dirty="0">
                <a:solidFill>
                  <a:srgbClr val="16528B"/>
                </a:solidFill>
                <a:latin typeface="Arial"/>
                <a:cs typeface="Arial"/>
              </a:rPr>
              <a:t>у</a:t>
            </a:r>
            <a:r>
              <a:rPr sz="4000" b="1" spc="180" dirty="0">
                <a:solidFill>
                  <a:srgbClr val="16528B"/>
                </a:solidFill>
                <a:latin typeface="Arial"/>
                <a:cs typeface="Arial"/>
              </a:rPr>
              <a:t>п</a:t>
            </a:r>
            <a:r>
              <a:rPr sz="4000" b="1" spc="280" dirty="0">
                <a:solidFill>
                  <a:srgbClr val="16528B"/>
                </a:solidFill>
                <a:latin typeface="Arial"/>
                <a:cs typeface="Arial"/>
              </a:rPr>
              <a:t>ц</a:t>
            </a:r>
            <a:r>
              <a:rPr sz="4000" b="1" spc="25" dirty="0">
                <a:solidFill>
                  <a:srgbClr val="16528B"/>
                </a:solidFill>
                <a:latin typeface="Arial"/>
                <a:cs typeface="Arial"/>
              </a:rPr>
              <a:t>я</a:t>
            </a:r>
            <a:r>
              <a:rPr sz="4000" b="1" spc="-445" dirty="0">
                <a:solidFill>
                  <a:srgbClr val="16528B"/>
                </a:solidFill>
                <a:latin typeface="Arial"/>
                <a:cs typeface="Arial"/>
              </a:rPr>
              <a:t>;</a:t>
            </a:r>
            <a:endParaRPr sz="4000">
              <a:latin typeface="Arial"/>
              <a:cs typeface="Arial"/>
            </a:endParaRPr>
          </a:p>
          <a:p>
            <a:pPr marR="94615" algn="ctr">
              <a:lnSpc>
                <a:spcPts val="3975"/>
              </a:lnSpc>
            </a:pPr>
            <a:r>
              <a:rPr sz="4000" b="1" spc="10" dirty="0">
                <a:solidFill>
                  <a:srgbClr val="16528B"/>
                </a:solidFill>
                <a:latin typeface="Arial"/>
                <a:cs typeface="Arial"/>
              </a:rPr>
              <a:t>-</a:t>
            </a:r>
            <a:r>
              <a:rPr sz="4000" b="1" spc="-30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4000" b="1" spc="220" dirty="0">
                <a:solidFill>
                  <a:srgbClr val="16528B"/>
                </a:solidFill>
                <a:latin typeface="Arial"/>
                <a:cs typeface="Arial"/>
              </a:rPr>
              <a:t>з</a:t>
            </a:r>
            <a:r>
              <a:rPr sz="4000" b="1" spc="80" dirty="0">
                <a:solidFill>
                  <a:srgbClr val="16528B"/>
                </a:solidFill>
                <a:latin typeface="Arial"/>
                <a:cs typeface="Arial"/>
              </a:rPr>
              <a:t>р</a:t>
            </a:r>
            <a:r>
              <a:rPr sz="4000" b="1" spc="2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4000" b="1" spc="220" dirty="0">
                <a:solidFill>
                  <a:srgbClr val="16528B"/>
                </a:solidFill>
                <a:latin typeface="Arial"/>
                <a:cs typeface="Arial"/>
              </a:rPr>
              <a:t>з</a:t>
            </a:r>
            <a:r>
              <a:rPr sz="4000" b="1" spc="40" dirty="0">
                <a:solidFill>
                  <a:srgbClr val="16528B"/>
                </a:solidFill>
                <a:latin typeface="Arial"/>
                <a:cs typeface="Arial"/>
              </a:rPr>
              <a:t>у</a:t>
            </a:r>
            <a:r>
              <a:rPr sz="4000" b="1" spc="405" dirty="0">
                <a:solidFill>
                  <a:srgbClr val="16528B"/>
                </a:solidFill>
                <a:latin typeface="Arial"/>
                <a:cs typeface="Arial"/>
              </a:rPr>
              <a:t>м</a:t>
            </a:r>
            <a:r>
              <a:rPr sz="4000" b="1" spc="100" dirty="0">
                <a:solidFill>
                  <a:srgbClr val="16528B"/>
                </a:solidFill>
                <a:latin typeface="Arial"/>
                <a:cs typeface="Arial"/>
              </a:rPr>
              <a:t>ı</a:t>
            </a:r>
            <a:r>
              <a:rPr sz="4000" b="1" spc="30" dirty="0">
                <a:solidFill>
                  <a:srgbClr val="16528B"/>
                </a:solidFill>
                <a:latin typeface="Arial"/>
                <a:cs typeface="Arial"/>
              </a:rPr>
              <a:t>л</a:t>
            </a:r>
            <a:r>
              <a:rPr sz="4000" b="1" spc="2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4000" b="1" spc="80" dirty="0">
                <a:solidFill>
                  <a:srgbClr val="16528B"/>
                </a:solidFill>
                <a:latin typeface="Arial"/>
                <a:cs typeface="Arial"/>
              </a:rPr>
              <a:t>ю</a:t>
            </a:r>
            <a:r>
              <a:rPr sz="4000" b="1" spc="-445" dirty="0">
                <a:solidFill>
                  <a:srgbClr val="16528B"/>
                </a:solidFill>
                <a:latin typeface="Arial"/>
                <a:cs typeface="Arial"/>
              </a:rPr>
              <a:t>;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385"/>
              </a:lnSpc>
            </a:pPr>
            <a:r>
              <a:rPr sz="4000" b="1" spc="10" dirty="0">
                <a:solidFill>
                  <a:srgbClr val="16528B"/>
                </a:solidFill>
                <a:latin typeface="Arial"/>
                <a:cs typeface="Arial"/>
              </a:rPr>
              <a:t>-</a:t>
            </a:r>
            <a:r>
              <a:rPr sz="4000" b="1" spc="-30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4000" b="1" spc="180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4000" b="1" spc="465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4000" b="1" spc="245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4000" b="1" spc="40" dirty="0">
                <a:solidFill>
                  <a:srgbClr val="16528B"/>
                </a:solidFill>
                <a:latin typeface="Arial"/>
                <a:cs typeface="Arial"/>
              </a:rPr>
              <a:t>у</a:t>
            </a:r>
            <a:r>
              <a:rPr sz="4000" b="1" spc="180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4000" b="1" spc="30" dirty="0">
                <a:solidFill>
                  <a:srgbClr val="16528B"/>
                </a:solidFill>
                <a:latin typeface="Arial"/>
                <a:cs typeface="Arial"/>
              </a:rPr>
              <a:t>л</a:t>
            </a:r>
            <a:r>
              <a:rPr sz="4000" b="1" spc="-15" dirty="0">
                <a:solidFill>
                  <a:srgbClr val="16528B"/>
                </a:solidFill>
                <a:latin typeface="Arial"/>
                <a:cs typeface="Arial"/>
              </a:rPr>
              <a:t>ь</a:t>
            </a:r>
            <a:r>
              <a:rPr sz="4000" b="1" spc="220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4000" b="1" spc="2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4000" b="1" spc="85" dirty="0">
                <a:solidFill>
                  <a:srgbClr val="16528B"/>
                </a:solidFill>
                <a:latin typeface="Arial"/>
                <a:cs typeface="Arial"/>
              </a:rPr>
              <a:t>ю</a:t>
            </a:r>
            <a:r>
              <a:rPr sz="4000" b="1" spc="-310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4000" b="1" spc="180" dirty="0">
                <a:solidFill>
                  <a:srgbClr val="16528B"/>
                </a:solidFill>
                <a:latin typeface="Arial"/>
                <a:cs typeface="Arial"/>
              </a:rPr>
              <a:t>п</a:t>
            </a:r>
            <a:r>
              <a:rPr sz="4000" b="1" spc="80" dirty="0">
                <a:solidFill>
                  <a:srgbClr val="16528B"/>
                </a:solidFill>
                <a:latin typeface="Arial"/>
                <a:cs typeface="Arial"/>
              </a:rPr>
              <a:t>р</a:t>
            </a:r>
            <a:r>
              <a:rPr sz="4000" b="1" spc="2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4000" b="1" spc="245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4000" b="1" spc="25" dirty="0">
                <a:solidFill>
                  <a:srgbClr val="16528B"/>
                </a:solidFill>
                <a:latin typeface="Arial"/>
                <a:cs typeface="Arial"/>
              </a:rPr>
              <a:t>я</a:t>
            </a:r>
            <a:r>
              <a:rPr sz="4000" b="1" spc="235" dirty="0">
                <a:solidFill>
                  <a:srgbClr val="16528B"/>
                </a:solidFill>
                <a:latin typeface="Arial"/>
                <a:cs typeface="Arial"/>
              </a:rPr>
              <a:t>г</a:t>
            </a:r>
            <a:r>
              <a:rPr sz="4000" b="1" spc="2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4000" b="1" spc="409" dirty="0">
                <a:solidFill>
                  <a:srgbClr val="16528B"/>
                </a:solidFill>
                <a:latin typeface="Arial"/>
                <a:cs typeface="Arial"/>
              </a:rPr>
              <a:t>м</a:t>
            </a:r>
            <a:r>
              <a:rPr sz="4000" b="1" spc="-310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4000" b="1" spc="245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4000" b="1" spc="80" dirty="0">
                <a:solidFill>
                  <a:srgbClr val="16528B"/>
                </a:solidFill>
                <a:latin typeface="Arial"/>
                <a:cs typeface="Arial"/>
              </a:rPr>
              <a:t>р</a:t>
            </a:r>
            <a:r>
              <a:rPr sz="4000" b="1" spc="409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4000" b="1" spc="45" dirty="0">
                <a:solidFill>
                  <a:srgbClr val="16528B"/>
                </a:solidFill>
                <a:latin typeface="Arial"/>
                <a:cs typeface="Arial"/>
              </a:rPr>
              <a:t>в</a:t>
            </a:r>
            <a:r>
              <a:rPr sz="4000" b="1" spc="180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4000" b="1" spc="30" dirty="0">
                <a:solidFill>
                  <a:srgbClr val="16528B"/>
                </a:solidFill>
                <a:latin typeface="Arial"/>
                <a:cs typeface="Arial"/>
              </a:rPr>
              <a:t>л</a:t>
            </a:r>
            <a:r>
              <a:rPr sz="4000" b="1" spc="2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4000" b="1" spc="235" dirty="0">
                <a:solidFill>
                  <a:srgbClr val="16528B"/>
                </a:solidFill>
                <a:latin typeface="Arial"/>
                <a:cs typeface="Arial"/>
              </a:rPr>
              <a:t>г</a:t>
            </a:r>
            <a:r>
              <a:rPr sz="4000" b="1" spc="25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4000" b="1" spc="-30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4000" b="1" spc="290" dirty="0">
                <a:solidFill>
                  <a:srgbClr val="16528B"/>
                </a:solidFill>
                <a:latin typeface="Arial"/>
                <a:cs typeface="Arial"/>
              </a:rPr>
              <a:t>ч</a:t>
            </a:r>
            <a:r>
              <a:rPr sz="4000" b="1" spc="180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4000" b="1" spc="-180" dirty="0">
                <a:solidFill>
                  <a:srgbClr val="16528B"/>
                </a:solidFill>
                <a:latin typeface="Arial"/>
                <a:cs typeface="Arial"/>
              </a:rPr>
              <a:t>с</a:t>
            </a:r>
            <a:r>
              <a:rPr sz="4000" b="1" spc="40" dirty="0">
                <a:solidFill>
                  <a:srgbClr val="16528B"/>
                </a:solidFill>
                <a:latin typeface="Arial"/>
                <a:cs typeface="Arial"/>
              </a:rPr>
              <a:t>у</a:t>
            </a:r>
            <a:r>
              <a:rPr sz="4000" b="1" spc="-95" dirty="0">
                <a:solidFill>
                  <a:srgbClr val="16528B"/>
                </a:solidFill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7907" y="3143533"/>
            <a:ext cx="10641599" cy="6496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7386" y="1845341"/>
            <a:ext cx="10624185" cy="646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54000" algn="ctr">
              <a:lnSpc>
                <a:spcPct val="100000"/>
              </a:lnSpc>
              <a:spcBef>
                <a:spcPts val="95"/>
              </a:spcBef>
            </a:pPr>
            <a:r>
              <a:rPr sz="5100" b="1" spc="550" dirty="0">
                <a:solidFill>
                  <a:srgbClr val="16528B"/>
                </a:solidFill>
                <a:latin typeface="Arial"/>
                <a:cs typeface="Arial"/>
              </a:rPr>
              <a:t>М</a:t>
            </a:r>
            <a:r>
              <a:rPr sz="5100" b="1" spc="-175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5100" b="1" spc="-210" dirty="0">
                <a:solidFill>
                  <a:srgbClr val="16528B"/>
                </a:solidFill>
                <a:latin typeface="Arial"/>
                <a:cs typeface="Arial"/>
              </a:rPr>
              <a:t>Р</a:t>
            </a:r>
            <a:r>
              <a:rPr sz="5100" b="1" spc="305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5100" b="1" spc="-555" dirty="0">
                <a:solidFill>
                  <a:srgbClr val="16528B"/>
                </a:solidFill>
                <a:latin typeface="Arial"/>
                <a:cs typeface="Arial"/>
              </a:rPr>
              <a:t>Е</a:t>
            </a:r>
            <a:r>
              <a:rPr sz="5100" b="1" spc="-175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5100" b="1" spc="520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5100" b="1" spc="204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100" b="1" spc="-40" dirty="0">
                <a:solidFill>
                  <a:srgbClr val="16528B"/>
                </a:solidFill>
                <a:latin typeface="Arial"/>
                <a:cs typeface="Arial"/>
              </a:rPr>
              <a:t>Г</a:t>
            </a:r>
            <a:r>
              <a:rPr sz="5100" b="1" spc="8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100" b="1" spc="-265" dirty="0">
                <a:solidFill>
                  <a:srgbClr val="16528B"/>
                </a:solidFill>
                <a:latin typeface="Arial"/>
                <a:cs typeface="Arial"/>
              </a:rPr>
              <a:t>В</a:t>
            </a:r>
            <a:r>
              <a:rPr sz="5100" b="1" spc="-170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5100" b="1" spc="-390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5100" b="1" spc="-445" dirty="0">
                <a:solidFill>
                  <a:srgbClr val="16528B"/>
                </a:solidFill>
                <a:latin typeface="Arial"/>
                <a:cs typeface="Arial"/>
              </a:rPr>
              <a:t>С</a:t>
            </a:r>
            <a:r>
              <a:rPr sz="5100" b="1" spc="-175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5100" b="1" spc="-210" dirty="0">
                <a:solidFill>
                  <a:srgbClr val="16528B"/>
                </a:solidFill>
                <a:latin typeface="Arial"/>
                <a:cs typeface="Arial"/>
              </a:rPr>
              <a:t>Р</a:t>
            </a:r>
            <a:r>
              <a:rPr sz="5100" b="1" spc="-175" dirty="0">
                <a:solidFill>
                  <a:srgbClr val="16528B"/>
                </a:solidFill>
                <a:latin typeface="Arial"/>
                <a:cs typeface="Arial"/>
              </a:rPr>
              <a:t>АТ</a:t>
            </a:r>
            <a:r>
              <a:rPr sz="5100" b="1" spc="-555" dirty="0">
                <a:solidFill>
                  <a:srgbClr val="16528B"/>
                </a:solidFill>
                <a:latin typeface="Arial"/>
                <a:cs typeface="Arial"/>
              </a:rPr>
              <a:t>Е</a:t>
            </a:r>
            <a:r>
              <a:rPr sz="5100" b="1" spc="-40" dirty="0">
                <a:solidFill>
                  <a:srgbClr val="16528B"/>
                </a:solidFill>
                <a:latin typeface="Arial"/>
                <a:cs typeface="Arial"/>
              </a:rPr>
              <a:t>Г</a:t>
            </a:r>
            <a:r>
              <a:rPr sz="5100" b="1" spc="555" dirty="0">
                <a:solidFill>
                  <a:srgbClr val="16528B"/>
                </a:solidFill>
                <a:latin typeface="Arial"/>
                <a:cs typeface="Arial"/>
              </a:rPr>
              <a:t>І</a:t>
            </a:r>
            <a:r>
              <a:rPr sz="5100" b="1" spc="-280" dirty="0">
                <a:solidFill>
                  <a:srgbClr val="16528B"/>
                </a:solidFill>
                <a:latin typeface="Arial"/>
                <a:cs typeface="Arial"/>
              </a:rPr>
              <a:t>Я</a:t>
            </a:r>
            <a:endParaRPr sz="5100">
              <a:latin typeface="Arial"/>
              <a:cs typeface="Arial"/>
            </a:endParaRPr>
          </a:p>
          <a:p>
            <a:pPr marR="122555" algn="ctr">
              <a:lnSpc>
                <a:spcPct val="100000"/>
              </a:lnSpc>
              <a:spcBef>
                <a:spcPts val="3929"/>
              </a:spcBef>
            </a:pPr>
            <a:r>
              <a:rPr sz="5100" b="1" spc="36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100" b="1" spc="17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100" b="1" spc="64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1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29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140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1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100" b="1" spc="530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59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1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100" b="1" spc="520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па</a:t>
            </a: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1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100" b="1" spc="114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endParaRPr sz="5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5"/>
              </a:spcBef>
            </a:pPr>
            <a:r>
              <a:rPr sz="5100" b="1" spc="140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1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100" b="1" spc="45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1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1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100" b="1" spc="-22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100" b="1" spc="60" dirty="0">
                <a:solidFill>
                  <a:srgbClr val="613229"/>
                </a:solidFill>
                <a:latin typeface="Arial"/>
                <a:cs typeface="Arial"/>
              </a:rPr>
              <a:t>ув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5100" b="1" spc="45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-22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1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1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100" b="1" spc="30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100" b="1" spc="3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1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1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100" b="1" spc="140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1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100" b="1" spc="59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100" b="1" spc="31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100" b="1" spc="6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endParaRPr sz="5100">
              <a:latin typeface="Arial"/>
              <a:cs typeface="Arial"/>
            </a:endParaRPr>
          </a:p>
          <a:p>
            <a:pPr marR="253365" algn="ctr">
              <a:lnSpc>
                <a:spcPct val="100000"/>
              </a:lnSpc>
              <a:spcBef>
                <a:spcPts val="2505"/>
              </a:spcBef>
            </a:pPr>
            <a:r>
              <a:rPr sz="5100" b="1" spc="260" dirty="0">
                <a:solidFill>
                  <a:srgbClr val="613229"/>
                </a:solidFill>
                <a:latin typeface="Arial"/>
                <a:cs typeface="Arial"/>
              </a:rPr>
              <a:t>на</a:t>
            </a:r>
            <a:r>
              <a:rPr sz="5100" b="1" spc="5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310" dirty="0">
                <a:solidFill>
                  <a:srgbClr val="613229"/>
                </a:solidFill>
                <a:latin typeface="Arial"/>
                <a:cs typeface="Arial"/>
              </a:rPr>
              <a:t>ринках</a:t>
            </a:r>
            <a:endParaRPr sz="5100">
              <a:latin typeface="Arial"/>
              <a:cs typeface="Arial"/>
            </a:endParaRPr>
          </a:p>
          <a:p>
            <a:pPr marL="756920" marR="880110" algn="ctr">
              <a:lnSpc>
                <a:spcPts val="8700"/>
              </a:lnSpc>
              <a:spcBef>
                <a:spcPts val="445"/>
              </a:spcBef>
            </a:pPr>
            <a:r>
              <a:rPr sz="5100" b="1" spc="31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100" b="1" spc="24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1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1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36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1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100" b="1" spc="114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1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зн</a:t>
            </a:r>
            <a:r>
              <a:rPr sz="51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100" b="1" spc="-22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100" b="1" spc="10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1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1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100" b="1" spc="40" dirty="0">
                <a:solidFill>
                  <a:srgbClr val="613229"/>
                </a:solidFill>
                <a:latin typeface="Arial"/>
                <a:cs typeface="Arial"/>
              </a:rPr>
              <a:t>в  </a:t>
            </a: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100" b="1" spc="24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31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1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100" b="1" spc="52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1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100" b="1" spc="52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100" b="1" spc="530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31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1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1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100" b="1" spc="520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1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100" b="1" spc="-120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5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2541" y="3766992"/>
            <a:ext cx="9563099" cy="5753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6559" y="949989"/>
            <a:ext cx="16364585" cy="2044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475"/>
              </a:lnSpc>
              <a:spcBef>
                <a:spcPts val="95"/>
              </a:spcBef>
            </a:pPr>
            <a:r>
              <a:rPr spc="-434" dirty="0">
                <a:solidFill>
                  <a:srgbClr val="16528B"/>
                </a:solidFill>
              </a:rPr>
              <a:t>С</a:t>
            </a:r>
            <a:r>
              <a:rPr spc="305" dirty="0">
                <a:solidFill>
                  <a:srgbClr val="16528B"/>
                </a:solidFill>
              </a:rPr>
              <a:t>т</a:t>
            </a:r>
            <a:r>
              <a:rPr spc="100" dirty="0">
                <a:solidFill>
                  <a:srgbClr val="16528B"/>
                </a:solidFill>
              </a:rPr>
              <a:t>р</a:t>
            </a:r>
            <a:r>
              <a:rPr spc="229" dirty="0">
                <a:solidFill>
                  <a:srgbClr val="16528B"/>
                </a:solidFill>
              </a:rPr>
              <a:t>а</a:t>
            </a:r>
            <a:r>
              <a:rPr spc="305" dirty="0">
                <a:solidFill>
                  <a:srgbClr val="16528B"/>
                </a:solidFill>
              </a:rPr>
              <a:t>т</a:t>
            </a:r>
            <a:r>
              <a:rPr spc="165" dirty="0">
                <a:solidFill>
                  <a:srgbClr val="16528B"/>
                </a:solidFill>
              </a:rPr>
              <a:t>е</a:t>
            </a:r>
            <a:r>
              <a:rPr spc="295" dirty="0">
                <a:solidFill>
                  <a:srgbClr val="16528B"/>
                </a:solidFill>
              </a:rPr>
              <a:t>г</a:t>
            </a:r>
            <a:r>
              <a:rPr spc="125" dirty="0">
                <a:solidFill>
                  <a:srgbClr val="16528B"/>
                </a:solidFill>
              </a:rPr>
              <a:t>ı</a:t>
            </a:r>
            <a:r>
              <a:rPr spc="40" dirty="0">
                <a:solidFill>
                  <a:srgbClr val="16528B"/>
                </a:solidFill>
              </a:rPr>
              <a:t>я</a:t>
            </a:r>
            <a:r>
              <a:rPr spc="-385" dirty="0">
                <a:solidFill>
                  <a:srgbClr val="16528B"/>
                </a:solidFill>
              </a:rPr>
              <a:t> </a:t>
            </a:r>
            <a:r>
              <a:rPr spc="229" dirty="0"/>
              <a:t>п</a:t>
            </a:r>
            <a:r>
              <a:rPr spc="165" dirty="0"/>
              <a:t>е</a:t>
            </a:r>
            <a:r>
              <a:rPr spc="100" dirty="0"/>
              <a:t>р</a:t>
            </a:r>
            <a:r>
              <a:rPr spc="165" dirty="0"/>
              <a:t>е</a:t>
            </a:r>
            <a:r>
              <a:rPr spc="305" dirty="0"/>
              <a:t>т</a:t>
            </a:r>
            <a:r>
              <a:rPr spc="60" dirty="0"/>
              <a:t>в</a:t>
            </a:r>
            <a:r>
              <a:rPr spc="30" dirty="0"/>
              <a:t>о</a:t>
            </a:r>
            <a:r>
              <a:rPr spc="100" dirty="0"/>
              <a:t>р</a:t>
            </a:r>
            <a:r>
              <a:rPr spc="105" dirty="0"/>
              <a:t>ю</a:t>
            </a:r>
            <a:r>
              <a:rPr spc="-145" dirty="0"/>
              <a:t>є</a:t>
            </a:r>
            <a:r>
              <a:rPr spc="-385" dirty="0"/>
              <a:t> </a:t>
            </a:r>
            <a:r>
              <a:rPr spc="100" dirty="0"/>
              <a:t>р</a:t>
            </a:r>
            <a:r>
              <a:rPr spc="30" dirty="0"/>
              <a:t>о</a:t>
            </a:r>
            <a:r>
              <a:rPr spc="280" dirty="0"/>
              <a:t>з</a:t>
            </a:r>
            <a:r>
              <a:rPr spc="509" dirty="0"/>
              <a:t>м</a:t>
            </a:r>
            <a:r>
              <a:rPr spc="515" dirty="0"/>
              <a:t>и</a:t>
            </a:r>
            <a:r>
              <a:rPr spc="305" dirty="0"/>
              <a:t>т</a:t>
            </a:r>
            <a:r>
              <a:rPr spc="130" dirty="0"/>
              <a:t>ı</a:t>
            </a:r>
            <a:r>
              <a:rPr spc="-385" dirty="0"/>
              <a:t> </a:t>
            </a:r>
            <a:r>
              <a:rPr spc="30" dirty="0"/>
              <a:t>о</a:t>
            </a:r>
            <a:r>
              <a:rPr spc="100" dirty="0"/>
              <a:t>р</a:t>
            </a:r>
            <a:r>
              <a:rPr spc="125" dirty="0"/>
              <a:t>ı</a:t>
            </a:r>
            <a:r>
              <a:rPr spc="-150" dirty="0"/>
              <a:t>є</a:t>
            </a:r>
            <a:r>
              <a:rPr spc="280" dirty="0"/>
              <a:t>н</a:t>
            </a:r>
            <a:r>
              <a:rPr spc="305" dirty="0"/>
              <a:t>т</a:t>
            </a:r>
            <a:r>
              <a:rPr spc="515" dirty="0"/>
              <a:t>и</a:t>
            </a:r>
            <a:r>
              <a:rPr spc="100" dirty="0"/>
              <a:t>р</a:t>
            </a:r>
            <a:r>
              <a:rPr spc="520" dirty="0"/>
              <a:t>и</a:t>
            </a:r>
          </a:p>
          <a:p>
            <a:pPr marL="12700" marR="5080" algn="ctr">
              <a:lnSpc>
                <a:spcPts val="4950"/>
              </a:lnSpc>
              <a:spcBef>
                <a:spcPts val="515"/>
              </a:spcBef>
            </a:pPr>
            <a:r>
              <a:rPr spc="280" dirty="0"/>
              <a:t>н</a:t>
            </a:r>
            <a:r>
              <a:rPr spc="235" dirty="0"/>
              <a:t>а</a:t>
            </a:r>
            <a:r>
              <a:rPr spc="-385" dirty="0"/>
              <a:t> </a:t>
            </a:r>
            <a:r>
              <a:rPr spc="135" dirty="0"/>
              <a:t>д</a:t>
            </a:r>
            <a:r>
              <a:rPr spc="30" dirty="0"/>
              <a:t>о</a:t>
            </a:r>
            <a:r>
              <a:rPr spc="100" dirty="0"/>
              <a:t>р</a:t>
            </a:r>
            <a:r>
              <a:rPr spc="30" dirty="0"/>
              <a:t>о</a:t>
            </a:r>
            <a:r>
              <a:rPr spc="810" dirty="0"/>
              <a:t>ж</a:t>
            </a:r>
            <a:r>
              <a:rPr spc="280" dirty="0"/>
              <a:t>н</a:t>
            </a:r>
            <a:r>
              <a:rPr spc="110" dirty="0"/>
              <a:t>ю</a:t>
            </a:r>
            <a:r>
              <a:rPr spc="-385" dirty="0"/>
              <a:t> </a:t>
            </a:r>
            <a:r>
              <a:rPr spc="580" dirty="0"/>
              <a:t>к</a:t>
            </a:r>
            <a:r>
              <a:rPr spc="229" dirty="0"/>
              <a:t>а</a:t>
            </a:r>
            <a:r>
              <a:rPr spc="100" dirty="0"/>
              <a:t>р</a:t>
            </a:r>
            <a:r>
              <a:rPr spc="305" dirty="0"/>
              <a:t>т</a:t>
            </a:r>
            <a:r>
              <a:rPr spc="55" dirty="0"/>
              <a:t>у</a:t>
            </a:r>
            <a:r>
              <a:rPr spc="-70" dirty="0"/>
              <a:t>,</a:t>
            </a:r>
            <a:r>
              <a:rPr spc="-385" dirty="0"/>
              <a:t> </a:t>
            </a:r>
            <a:r>
              <a:rPr spc="35" dirty="0"/>
              <a:t>я</a:t>
            </a:r>
            <a:r>
              <a:rPr spc="580" dirty="0"/>
              <a:t>к</a:t>
            </a:r>
            <a:r>
              <a:rPr spc="235" dirty="0"/>
              <a:t>а</a:t>
            </a:r>
            <a:r>
              <a:rPr spc="-385" dirty="0"/>
              <a:t> </a:t>
            </a:r>
            <a:r>
              <a:rPr spc="229" dirty="0"/>
              <a:t>п</a:t>
            </a:r>
            <a:r>
              <a:rPr spc="30" dirty="0"/>
              <a:t>о</a:t>
            </a:r>
            <a:r>
              <a:rPr spc="580" dirty="0"/>
              <a:t>к</a:t>
            </a:r>
            <a:r>
              <a:rPr spc="229" dirty="0"/>
              <a:t>а</a:t>
            </a:r>
            <a:r>
              <a:rPr spc="280" dirty="0"/>
              <a:t>з</a:t>
            </a:r>
            <a:r>
              <a:rPr spc="55" dirty="0"/>
              <a:t>у</a:t>
            </a:r>
            <a:r>
              <a:rPr spc="-150" dirty="0"/>
              <a:t>є</a:t>
            </a:r>
            <a:r>
              <a:rPr spc="-70" dirty="0"/>
              <a:t>,</a:t>
            </a:r>
            <a:r>
              <a:rPr spc="-385" dirty="0"/>
              <a:t> </a:t>
            </a:r>
            <a:r>
              <a:rPr spc="35" dirty="0"/>
              <a:t>я</a:t>
            </a:r>
            <a:r>
              <a:rPr spc="585" dirty="0"/>
              <a:t>к</a:t>
            </a:r>
            <a:r>
              <a:rPr spc="-385" dirty="0"/>
              <a:t> </a:t>
            </a:r>
            <a:r>
              <a:rPr spc="509" dirty="0"/>
              <a:t>м</a:t>
            </a:r>
            <a:r>
              <a:rPr spc="520" dirty="0"/>
              <a:t>и</a:t>
            </a:r>
            <a:r>
              <a:rPr spc="-385" dirty="0"/>
              <a:t> </a:t>
            </a:r>
            <a:r>
              <a:rPr spc="229" dirty="0"/>
              <a:t>п</a:t>
            </a:r>
            <a:r>
              <a:rPr spc="30" dirty="0"/>
              <a:t>о</a:t>
            </a:r>
            <a:r>
              <a:rPr spc="305" dirty="0"/>
              <a:t>т</a:t>
            </a:r>
            <a:r>
              <a:rPr spc="100" dirty="0"/>
              <a:t>р</a:t>
            </a:r>
            <a:r>
              <a:rPr spc="229" dirty="0"/>
              <a:t>ап</a:t>
            </a:r>
            <a:r>
              <a:rPr spc="515" dirty="0"/>
              <a:t>и</a:t>
            </a:r>
            <a:r>
              <a:rPr spc="509" dirty="0"/>
              <a:t>м</a:t>
            </a:r>
            <a:r>
              <a:rPr spc="20" dirty="0"/>
              <a:t>о  </a:t>
            </a:r>
            <a:r>
              <a:rPr spc="285" dirty="0"/>
              <a:t>з</a:t>
            </a:r>
            <a:r>
              <a:rPr spc="-385" dirty="0"/>
              <a:t> </a:t>
            </a:r>
            <a:r>
              <a:rPr spc="305" dirty="0"/>
              <a:t>т</a:t>
            </a:r>
            <a:r>
              <a:rPr spc="30" dirty="0"/>
              <a:t>о</a:t>
            </a:r>
            <a:r>
              <a:rPr spc="365" dirty="0"/>
              <a:t>ч</a:t>
            </a:r>
            <a:r>
              <a:rPr spc="580" dirty="0"/>
              <a:t>к</a:t>
            </a:r>
            <a:r>
              <a:rPr spc="520" dirty="0"/>
              <a:t>и</a:t>
            </a:r>
            <a:r>
              <a:rPr spc="-385" dirty="0"/>
              <a:t> </a:t>
            </a:r>
            <a:r>
              <a:rPr spc="-555" dirty="0"/>
              <a:t>“</a:t>
            </a:r>
            <a:r>
              <a:rPr spc="-170" dirty="0"/>
              <a:t>А</a:t>
            </a:r>
            <a:r>
              <a:rPr spc="-640" dirty="0"/>
              <a:t>”</a:t>
            </a:r>
            <a:r>
              <a:rPr spc="-385" dirty="0"/>
              <a:t> </a:t>
            </a:r>
            <a:r>
              <a:rPr spc="65" dirty="0"/>
              <a:t>в</a:t>
            </a:r>
            <a:r>
              <a:rPr spc="-385" dirty="0"/>
              <a:t> </a:t>
            </a:r>
            <a:r>
              <a:rPr spc="305" dirty="0"/>
              <a:t>т</a:t>
            </a:r>
            <a:r>
              <a:rPr spc="30" dirty="0"/>
              <a:t>о</a:t>
            </a:r>
            <a:r>
              <a:rPr spc="365" dirty="0"/>
              <a:t>ч</a:t>
            </a:r>
            <a:r>
              <a:rPr spc="580" dirty="0"/>
              <a:t>к</a:t>
            </a:r>
            <a:r>
              <a:rPr spc="60" dirty="0"/>
              <a:t>у</a:t>
            </a:r>
            <a:r>
              <a:rPr spc="-385" dirty="0"/>
              <a:t> </a:t>
            </a:r>
            <a:r>
              <a:rPr spc="-555" dirty="0"/>
              <a:t>“</a:t>
            </a:r>
            <a:r>
              <a:rPr spc="-415" dirty="0"/>
              <a:t>Б</a:t>
            </a:r>
            <a:r>
              <a:rPr spc="-645" dirty="0"/>
              <a:t>”</a:t>
            </a:r>
            <a:r>
              <a:rPr spc="-12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337" y="1152806"/>
            <a:ext cx="12734925" cy="164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8240" marR="5080" indent="-2416175">
              <a:lnSpc>
                <a:spcPts val="6530"/>
              </a:lnSpc>
            </a:pPr>
            <a:r>
              <a:rPr sz="5200" b="0" spc="225" dirty="0">
                <a:solidFill>
                  <a:srgbClr val="16528B"/>
                </a:solidFill>
                <a:latin typeface="Lucida Sans Unicode"/>
                <a:cs typeface="Lucida Sans Unicode"/>
              </a:rPr>
              <a:t>М</a:t>
            </a:r>
            <a:r>
              <a:rPr sz="5200" b="0" spc="35" dirty="0">
                <a:solidFill>
                  <a:srgbClr val="16528B"/>
                </a:solidFill>
                <a:latin typeface="Lucida Sans Unicode"/>
                <a:cs typeface="Lucida Sans Unicode"/>
              </a:rPr>
              <a:t>а</a:t>
            </a:r>
            <a:r>
              <a:rPr sz="5200" b="0" spc="-85" dirty="0">
                <a:solidFill>
                  <a:srgbClr val="16528B"/>
                </a:solidFill>
                <a:latin typeface="Lucida Sans Unicode"/>
                <a:cs typeface="Lucida Sans Unicode"/>
              </a:rPr>
              <a:t>р</a:t>
            </a:r>
            <a:r>
              <a:rPr sz="5200" b="0" spc="-55" dirty="0">
                <a:solidFill>
                  <a:srgbClr val="16528B"/>
                </a:solidFill>
                <a:latin typeface="Lucida Sans Unicode"/>
                <a:cs typeface="Lucida Sans Unicode"/>
              </a:rPr>
              <a:t>к</a:t>
            </a:r>
            <a:r>
              <a:rPr sz="5200" b="0" spc="25" dirty="0">
                <a:solidFill>
                  <a:srgbClr val="16528B"/>
                </a:solidFill>
                <a:latin typeface="Lucida Sans Unicode"/>
                <a:cs typeface="Lucida Sans Unicode"/>
              </a:rPr>
              <a:t>е</a:t>
            </a:r>
            <a:r>
              <a:rPr sz="5200" b="0" spc="-105" dirty="0">
                <a:solidFill>
                  <a:srgbClr val="16528B"/>
                </a:solidFill>
                <a:latin typeface="Lucida Sans Unicode"/>
                <a:cs typeface="Lucida Sans Unicode"/>
              </a:rPr>
              <a:t>т</a:t>
            </a:r>
            <a:r>
              <a:rPr sz="5200" b="0" spc="75" dirty="0">
                <a:solidFill>
                  <a:srgbClr val="16528B"/>
                </a:solidFill>
                <a:latin typeface="Lucida Sans Unicode"/>
                <a:cs typeface="Lucida Sans Unicode"/>
              </a:rPr>
              <a:t>и</a:t>
            </a:r>
            <a:r>
              <a:rPr sz="5200" b="0" spc="45" dirty="0">
                <a:solidFill>
                  <a:srgbClr val="16528B"/>
                </a:solidFill>
                <a:latin typeface="Lucida Sans Unicode"/>
                <a:cs typeface="Lucida Sans Unicode"/>
              </a:rPr>
              <a:t>н</a:t>
            </a:r>
            <a:r>
              <a:rPr sz="5200" b="0" spc="-330" dirty="0">
                <a:solidFill>
                  <a:srgbClr val="16528B"/>
                </a:solidFill>
                <a:latin typeface="Lucida Sans Unicode"/>
                <a:cs typeface="Lucida Sans Unicode"/>
              </a:rPr>
              <a:t>г</a:t>
            </a:r>
            <a:r>
              <a:rPr sz="5200" b="0" spc="-60" dirty="0">
                <a:solidFill>
                  <a:srgbClr val="16528B"/>
                </a:solidFill>
                <a:latin typeface="Lucida Sans Unicode"/>
                <a:cs typeface="Lucida Sans Unicode"/>
              </a:rPr>
              <a:t>о</a:t>
            </a:r>
            <a:r>
              <a:rPr sz="5200" b="0" spc="254" dirty="0">
                <a:solidFill>
                  <a:srgbClr val="16528B"/>
                </a:solidFill>
                <a:latin typeface="Lucida Sans Unicode"/>
                <a:cs typeface="Lucida Sans Unicode"/>
              </a:rPr>
              <a:t>в</a:t>
            </a:r>
            <a:r>
              <a:rPr sz="5200" b="0" spc="40" dirty="0">
                <a:solidFill>
                  <a:srgbClr val="16528B"/>
                </a:solidFill>
                <a:latin typeface="Lucida Sans Unicode"/>
                <a:cs typeface="Lucida Sans Unicode"/>
              </a:rPr>
              <a:t>а</a:t>
            </a:r>
            <a:r>
              <a:rPr sz="5200" b="0" spc="-64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5200" b="0" spc="-180" dirty="0">
                <a:solidFill>
                  <a:srgbClr val="16528B"/>
                </a:solidFill>
                <a:latin typeface="Lucida Sans Unicode"/>
                <a:cs typeface="Lucida Sans Unicode"/>
              </a:rPr>
              <a:t>с</a:t>
            </a:r>
            <a:r>
              <a:rPr sz="5200" b="0" spc="-105" dirty="0">
                <a:solidFill>
                  <a:srgbClr val="16528B"/>
                </a:solidFill>
                <a:latin typeface="Lucida Sans Unicode"/>
                <a:cs typeface="Lucida Sans Unicode"/>
              </a:rPr>
              <a:t>т</a:t>
            </a:r>
            <a:r>
              <a:rPr sz="5200" b="0" spc="-85" dirty="0">
                <a:solidFill>
                  <a:srgbClr val="16528B"/>
                </a:solidFill>
                <a:latin typeface="Lucida Sans Unicode"/>
                <a:cs typeface="Lucida Sans Unicode"/>
              </a:rPr>
              <a:t>р</a:t>
            </a:r>
            <a:r>
              <a:rPr sz="5200" b="0" spc="35" dirty="0">
                <a:solidFill>
                  <a:srgbClr val="16528B"/>
                </a:solidFill>
                <a:latin typeface="Lucida Sans Unicode"/>
                <a:cs typeface="Lucida Sans Unicode"/>
              </a:rPr>
              <a:t>а</a:t>
            </a:r>
            <a:r>
              <a:rPr sz="5200" b="0" spc="-105" dirty="0">
                <a:solidFill>
                  <a:srgbClr val="16528B"/>
                </a:solidFill>
                <a:latin typeface="Lucida Sans Unicode"/>
                <a:cs typeface="Lucida Sans Unicode"/>
              </a:rPr>
              <a:t>т</a:t>
            </a:r>
            <a:r>
              <a:rPr sz="5200" b="0" spc="25" dirty="0">
                <a:solidFill>
                  <a:srgbClr val="16528B"/>
                </a:solidFill>
                <a:latin typeface="Lucida Sans Unicode"/>
                <a:cs typeface="Lucida Sans Unicode"/>
              </a:rPr>
              <a:t>е</a:t>
            </a:r>
            <a:r>
              <a:rPr sz="5200" b="0" spc="-330" dirty="0">
                <a:solidFill>
                  <a:srgbClr val="16528B"/>
                </a:solidFill>
                <a:latin typeface="Lucida Sans Unicode"/>
                <a:cs typeface="Lucida Sans Unicode"/>
              </a:rPr>
              <a:t>г</a:t>
            </a:r>
            <a:r>
              <a:rPr sz="5200" b="0" spc="-170" dirty="0">
                <a:solidFill>
                  <a:srgbClr val="16528B"/>
                </a:solidFill>
                <a:latin typeface="Lucida Sans Unicode"/>
                <a:cs typeface="Lucida Sans Unicode"/>
              </a:rPr>
              <a:t>ı</a:t>
            </a:r>
            <a:r>
              <a:rPr sz="5200" b="0" spc="250" dirty="0">
                <a:solidFill>
                  <a:srgbClr val="16528B"/>
                </a:solidFill>
                <a:latin typeface="Lucida Sans Unicode"/>
                <a:cs typeface="Lucida Sans Unicode"/>
              </a:rPr>
              <a:t>я</a:t>
            </a:r>
            <a:r>
              <a:rPr sz="5200" b="0" spc="37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5200" b="0" spc="-484" dirty="0">
                <a:solidFill>
                  <a:srgbClr val="16528B"/>
                </a:solidFill>
                <a:latin typeface="Lucida Sans Unicode"/>
                <a:cs typeface="Lucida Sans Unicode"/>
              </a:rPr>
              <a:t>д</a:t>
            </a:r>
            <a:r>
              <a:rPr sz="5200" b="0" spc="-60" dirty="0">
                <a:solidFill>
                  <a:srgbClr val="16528B"/>
                </a:solidFill>
                <a:latin typeface="Lucida Sans Unicode"/>
                <a:cs typeface="Lucida Sans Unicode"/>
              </a:rPr>
              <a:t>о</a:t>
            </a:r>
            <a:r>
              <a:rPr sz="5200" b="0" spc="-25" dirty="0">
                <a:solidFill>
                  <a:srgbClr val="16528B"/>
                </a:solidFill>
                <a:latin typeface="Lucida Sans Unicode"/>
                <a:cs typeface="Lucida Sans Unicode"/>
              </a:rPr>
              <a:t>п</a:t>
            </a:r>
            <a:r>
              <a:rPr sz="5200" b="0" spc="-60" dirty="0">
                <a:solidFill>
                  <a:srgbClr val="16528B"/>
                </a:solidFill>
                <a:latin typeface="Lucida Sans Unicode"/>
                <a:cs typeface="Lucida Sans Unicode"/>
              </a:rPr>
              <a:t>о</a:t>
            </a:r>
            <a:r>
              <a:rPr sz="5200" b="0" spc="90" dirty="0">
                <a:solidFill>
                  <a:srgbClr val="16528B"/>
                </a:solidFill>
                <a:latin typeface="Lucida Sans Unicode"/>
                <a:cs typeface="Lucida Sans Unicode"/>
              </a:rPr>
              <a:t>м</a:t>
            </a:r>
            <a:r>
              <a:rPr sz="5200" b="0" spc="-60" dirty="0">
                <a:solidFill>
                  <a:srgbClr val="16528B"/>
                </a:solidFill>
                <a:latin typeface="Lucida Sans Unicode"/>
                <a:cs typeface="Lucida Sans Unicode"/>
              </a:rPr>
              <a:t>о</a:t>
            </a:r>
            <a:r>
              <a:rPr sz="5200" b="0" spc="105" dirty="0">
                <a:solidFill>
                  <a:srgbClr val="16528B"/>
                </a:solidFill>
                <a:latin typeface="Lucida Sans Unicode"/>
                <a:cs typeface="Lucida Sans Unicode"/>
              </a:rPr>
              <a:t>ж</a:t>
            </a:r>
            <a:r>
              <a:rPr sz="5200" b="0" spc="30" dirty="0">
                <a:solidFill>
                  <a:srgbClr val="16528B"/>
                </a:solidFill>
                <a:latin typeface="Lucida Sans Unicode"/>
                <a:cs typeface="Lucida Sans Unicode"/>
              </a:rPr>
              <a:t>е</a:t>
            </a:r>
            <a:r>
              <a:rPr sz="5200" b="0" spc="-64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5200" b="0" spc="254" dirty="0">
                <a:solidFill>
                  <a:srgbClr val="16528B"/>
                </a:solidFill>
                <a:latin typeface="Lucida Sans Unicode"/>
                <a:cs typeface="Lucida Sans Unicode"/>
              </a:rPr>
              <a:t>в</a:t>
            </a:r>
            <a:r>
              <a:rPr sz="5200" b="0" spc="35" dirty="0">
                <a:solidFill>
                  <a:srgbClr val="16528B"/>
                </a:solidFill>
                <a:latin typeface="Lucida Sans Unicode"/>
                <a:cs typeface="Lucida Sans Unicode"/>
              </a:rPr>
              <a:t>а</a:t>
            </a:r>
            <a:r>
              <a:rPr sz="5200" b="0" spc="60" dirty="0">
                <a:solidFill>
                  <a:srgbClr val="16528B"/>
                </a:solidFill>
                <a:latin typeface="Lucida Sans Unicode"/>
                <a:cs typeface="Lucida Sans Unicode"/>
              </a:rPr>
              <a:t>м  </a:t>
            </a:r>
            <a:r>
              <a:rPr sz="5200" b="0" spc="-484" dirty="0">
                <a:solidFill>
                  <a:srgbClr val="16528B"/>
                </a:solidFill>
                <a:latin typeface="Lucida Sans Unicode"/>
                <a:cs typeface="Lucida Sans Unicode"/>
              </a:rPr>
              <a:t>д</a:t>
            </a:r>
            <a:r>
              <a:rPr sz="5200" b="0" spc="-60" dirty="0">
                <a:solidFill>
                  <a:srgbClr val="16528B"/>
                </a:solidFill>
                <a:latin typeface="Lucida Sans Unicode"/>
                <a:cs typeface="Lucida Sans Unicode"/>
              </a:rPr>
              <a:t>о</a:t>
            </a:r>
            <a:r>
              <a:rPr sz="5200" b="0" spc="-180" dirty="0">
                <a:solidFill>
                  <a:srgbClr val="16528B"/>
                </a:solidFill>
                <a:latin typeface="Lucida Sans Unicode"/>
                <a:cs typeface="Lucida Sans Unicode"/>
              </a:rPr>
              <a:t>с</a:t>
            </a:r>
            <a:r>
              <a:rPr sz="5200" b="0" spc="245" dirty="0">
                <a:solidFill>
                  <a:srgbClr val="16528B"/>
                </a:solidFill>
                <a:latin typeface="Lucida Sans Unicode"/>
                <a:cs typeface="Lucida Sans Unicode"/>
              </a:rPr>
              <a:t>я</a:t>
            </a:r>
            <a:r>
              <a:rPr sz="5200" b="0" spc="-330" dirty="0">
                <a:solidFill>
                  <a:srgbClr val="16528B"/>
                </a:solidFill>
                <a:latin typeface="Lucida Sans Unicode"/>
                <a:cs typeface="Lucida Sans Unicode"/>
              </a:rPr>
              <a:t>г</a:t>
            </a:r>
            <a:r>
              <a:rPr sz="5200" b="0" spc="-105" dirty="0">
                <a:solidFill>
                  <a:srgbClr val="16528B"/>
                </a:solidFill>
                <a:latin typeface="Lucida Sans Unicode"/>
                <a:cs typeface="Lucida Sans Unicode"/>
              </a:rPr>
              <a:t>т</a:t>
            </a:r>
            <a:r>
              <a:rPr sz="5200" b="0" spc="80" dirty="0">
                <a:solidFill>
                  <a:srgbClr val="16528B"/>
                </a:solidFill>
                <a:latin typeface="Lucida Sans Unicode"/>
                <a:cs typeface="Lucida Sans Unicode"/>
              </a:rPr>
              <a:t>и</a:t>
            </a:r>
            <a:r>
              <a:rPr sz="5200" b="0" spc="-64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5200" b="0" spc="45" dirty="0">
                <a:solidFill>
                  <a:srgbClr val="16528B"/>
                </a:solidFill>
                <a:latin typeface="Lucida Sans Unicode"/>
                <a:cs typeface="Lucida Sans Unicode"/>
              </a:rPr>
              <a:t>н</a:t>
            </a:r>
            <a:r>
              <a:rPr sz="5200" b="0" spc="35" dirty="0">
                <a:solidFill>
                  <a:srgbClr val="16528B"/>
                </a:solidFill>
                <a:latin typeface="Lucida Sans Unicode"/>
                <a:cs typeface="Lucida Sans Unicode"/>
              </a:rPr>
              <a:t>а</a:t>
            </a:r>
            <a:r>
              <a:rPr sz="5200" b="0" spc="-180" dirty="0">
                <a:solidFill>
                  <a:srgbClr val="16528B"/>
                </a:solidFill>
                <a:latin typeface="Lucida Sans Unicode"/>
                <a:cs typeface="Lucida Sans Unicode"/>
              </a:rPr>
              <a:t>с</a:t>
            </a:r>
            <a:r>
              <a:rPr sz="5200" b="0" spc="-105" dirty="0">
                <a:solidFill>
                  <a:srgbClr val="16528B"/>
                </a:solidFill>
                <a:latin typeface="Lucida Sans Unicode"/>
                <a:cs typeface="Lucida Sans Unicode"/>
              </a:rPr>
              <a:t>т</a:t>
            </a:r>
            <a:r>
              <a:rPr sz="5200" b="0" spc="-95" dirty="0">
                <a:solidFill>
                  <a:srgbClr val="16528B"/>
                </a:solidFill>
                <a:latin typeface="Lucida Sans Unicode"/>
                <a:cs typeface="Lucida Sans Unicode"/>
              </a:rPr>
              <a:t>у</a:t>
            </a:r>
            <a:r>
              <a:rPr sz="5200" b="0" spc="-25" dirty="0">
                <a:solidFill>
                  <a:srgbClr val="16528B"/>
                </a:solidFill>
                <a:latin typeface="Lucida Sans Unicode"/>
                <a:cs typeface="Lucida Sans Unicode"/>
              </a:rPr>
              <a:t>п</a:t>
            </a:r>
            <a:r>
              <a:rPr sz="5200" b="0" spc="45" dirty="0">
                <a:solidFill>
                  <a:srgbClr val="16528B"/>
                </a:solidFill>
                <a:latin typeface="Lucida Sans Unicode"/>
                <a:cs typeface="Lucida Sans Unicode"/>
              </a:rPr>
              <a:t>н</a:t>
            </a:r>
            <a:r>
              <a:rPr sz="5200" b="0" spc="75" dirty="0">
                <a:solidFill>
                  <a:srgbClr val="16528B"/>
                </a:solidFill>
                <a:latin typeface="Lucida Sans Unicode"/>
                <a:cs typeface="Lucida Sans Unicode"/>
              </a:rPr>
              <a:t>и</a:t>
            </a:r>
            <a:r>
              <a:rPr sz="5200" b="0" spc="-445" dirty="0">
                <a:solidFill>
                  <a:srgbClr val="16528B"/>
                </a:solidFill>
                <a:latin typeface="Lucida Sans Unicode"/>
                <a:cs typeface="Lucida Sans Unicode"/>
              </a:rPr>
              <a:t>х</a:t>
            </a:r>
            <a:r>
              <a:rPr sz="5200" b="0" spc="-64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5200" b="0" spc="-200" dirty="0">
                <a:solidFill>
                  <a:srgbClr val="16528B"/>
                </a:solidFill>
                <a:latin typeface="Lucida Sans Unicode"/>
                <a:cs typeface="Lucida Sans Unicode"/>
              </a:rPr>
              <a:t>ц</a:t>
            </a:r>
            <a:r>
              <a:rPr sz="5200" b="0" spc="-170" dirty="0">
                <a:solidFill>
                  <a:srgbClr val="16528B"/>
                </a:solidFill>
                <a:latin typeface="Lucida Sans Unicode"/>
                <a:cs typeface="Lucida Sans Unicode"/>
              </a:rPr>
              <a:t>ı</a:t>
            </a:r>
            <a:r>
              <a:rPr sz="5200" b="0" spc="-60" dirty="0">
                <a:solidFill>
                  <a:srgbClr val="16528B"/>
                </a:solidFill>
                <a:latin typeface="Lucida Sans Unicode"/>
                <a:cs typeface="Lucida Sans Unicode"/>
              </a:rPr>
              <a:t>л</a:t>
            </a:r>
            <a:r>
              <a:rPr sz="5200" b="0" spc="25" dirty="0">
                <a:solidFill>
                  <a:srgbClr val="16528B"/>
                </a:solidFill>
                <a:latin typeface="Lucida Sans Unicode"/>
                <a:cs typeface="Lucida Sans Unicode"/>
              </a:rPr>
              <a:t>е</a:t>
            </a:r>
            <a:r>
              <a:rPr sz="5200" b="0" spc="75" dirty="0">
                <a:solidFill>
                  <a:srgbClr val="16528B"/>
                </a:solidFill>
                <a:latin typeface="Lucida Sans Unicode"/>
                <a:cs typeface="Lucida Sans Unicode"/>
              </a:rPr>
              <a:t>й</a:t>
            </a:r>
            <a:r>
              <a:rPr sz="5200" b="0" spc="-409" dirty="0">
                <a:solidFill>
                  <a:srgbClr val="16528B"/>
                </a:solidFill>
                <a:latin typeface="Microsoft Sans Serif"/>
                <a:cs typeface="Microsoft Sans Serif"/>
              </a:rPr>
              <a:t>:</a:t>
            </a:r>
            <a:endParaRPr sz="5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8789" y="3082361"/>
            <a:ext cx="13703300" cy="562610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579755" indent="-469265">
              <a:lnSpc>
                <a:spcPct val="100000"/>
              </a:lnSpc>
              <a:spcBef>
                <a:spcPts val="1450"/>
              </a:spcBef>
              <a:buFont typeface="Trebuchet MS"/>
              <a:buAutoNum type="arabicPeriod"/>
              <a:tabLst>
                <a:tab pos="580390" algn="l"/>
              </a:tabLst>
            </a:pPr>
            <a:r>
              <a:rPr sz="5000" b="1" spc="-17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365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665" dirty="0">
                <a:solidFill>
                  <a:srgbClr val="613229"/>
                </a:solidFill>
                <a:latin typeface="Arial"/>
                <a:cs typeface="Arial"/>
              </a:rPr>
              <a:t>ш</a:t>
            </a:r>
            <a:r>
              <a:rPr sz="5000" b="1" spc="17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зн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365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5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ву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-565" dirty="0">
                <a:solidFill>
                  <a:srgbClr val="613229"/>
                </a:solidFill>
                <a:latin typeface="Trebuchet MS"/>
                <a:cs typeface="Trebuchet MS"/>
              </a:rPr>
              <a:t>.</a:t>
            </a:r>
            <a:endParaRPr sz="5000">
              <a:latin typeface="Trebuchet MS"/>
              <a:cs typeface="Trebuchet MS"/>
            </a:endParaRPr>
          </a:p>
          <a:p>
            <a:pPr marL="600710" indent="-588645">
              <a:lnSpc>
                <a:spcPct val="100000"/>
              </a:lnSpc>
              <a:spcBef>
                <a:spcPts val="1350"/>
              </a:spcBef>
              <a:buFont typeface="Trebuchet MS"/>
              <a:buAutoNum type="arabicPeriod"/>
              <a:tabLst>
                <a:tab pos="601345" algn="l"/>
              </a:tabLst>
            </a:pPr>
            <a:r>
              <a:rPr sz="5000" b="1" spc="12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зн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365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65" dirty="0">
                <a:solidFill>
                  <a:srgbClr val="613229"/>
                </a:solidFill>
                <a:latin typeface="Arial"/>
                <a:cs typeface="Arial"/>
              </a:rPr>
              <a:t>ш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29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565" dirty="0">
                <a:solidFill>
                  <a:srgbClr val="613229"/>
                </a:solidFill>
                <a:latin typeface="Trebuchet MS"/>
                <a:cs typeface="Trebuchet MS"/>
              </a:rPr>
              <a:t>.</a:t>
            </a:r>
            <a:endParaRPr sz="5000">
              <a:latin typeface="Trebuchet MS"/>
              <a:cs typeface="Trebuchet MS"/>
            </a:endParaRPr>
          </a:p>
          <a:p>
            <a:pPr marL="1894205" indent="-583565">
              <a:lnSpc>
                <a:spcPct val="100000"/>
              </a:lnSpc>
              <a:spcBef>
                <a:spcPts val="1350"/>
              </a:spcBef>
              <a:buFont typeface="Trebuchet MS"/>
              <a:buAutoNum type="arabicPeriod"/>
              <a:tabLst>
                <a:tab pos="1894839" algn="l"/>
              </a:tabLst>
            </a:pPr>
            <a:r>
              <a:rPr sz="5000" b="1" spc="-54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315" dirty="0">
                <a:solidFill>
                  <a:srgbClr val="613229"/>
                </a:solidFill>
                <a:latin typeface="Arial"/>
                <a:cs typeface="Arial"/>
              </a:rPr>
              <a:t>ф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665" dirty="0">
                <a:solidFill>
                  <a:srgbClr val="613229"/>
                </a:solidFill>
                <a:latin typeface="Arial"/>
                <a:cs typeface="Arial"/>
              </a:rPr>
              <a:t>ш</a:t>
            </a:r>
            <a:r>
              <a:rPr sz="5000" b="1" spc="17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-565" dirty="0">
                <a:solidFill>
                  <a:srgbClr val="613229"/>
                </a:solidFill>
                <a:latin typeface="Trebuchet MS"/>
                <a:cs typeface="Trebuchet MS"/>
              </a:rPr>
              <a:t>.</a:t>
            </a:r>
            <a:endParaRPr sz="5000">
              <a:latin typeface="Trebuchet MS"/>
              <a:cs typeface="Trebuchet MS"/>
            </a:endParaRPr>
          </a:p>
          <a:p>
            <a:pPr marL="3427729" indent="-593090">
              <a:lnSpc>
                <a:spcPct val="100000"/>
              </a:lnSpc>
              <a:spcBef>
                <a:spcPts val="1350"/>
              </a:spcBef>
              <a:buFont typeface="Trebuchet MS"/>
              <a:buAutoNum type="arabicPeriod"/>
              <a:tabLst>
                <a:tab pos="3428365" algn="l"/>
              </a:tabLst>
            </a:pPr>
            <a:r>
              <a:rPr sz="5000" b="1" spc="95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665" dirty="0">
                <a:solidFill>
                  <a:srgbClr val="613229"/>
                </a:solidFill>
                <a:latin typeface="Arial"/>
                <a:cs typeface="Arial"/>
              </a:rPr>
              <a:t>ш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ув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810" dirty="0">
                <a:solidFill>
                  <a:srgbClr val="613229"/>
                </a:solidFill>
                <a:latin typeface="Arial"/>
                <a:cs typeface="Arial"/>
              </a:rPr>
              <a:t>ж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565" dirty="0">
                <a:solidFill>
                  <a:srgbClr val="613229"/>
                </a:solidFill>
                <a:latin typeface="Trebuchet MS"/>
                <a:cs typeface="Trebuchet MS"/>
              </a:rPr>
              <a:t>.</a:t>
            </a:r>
            <a:endParaRPr sz="5000">
              <a:latin typeface="Trebuchet MS"/>
              <a:cs typeface="Trebuchet MS"/>
            </a:endParaRPr>
          </a:p>
          <a:p>
            <a:pPr marL="3020060" indent="-574675">
              <a:lnSpc>
                <a:spcPct val="100000"/>
              </a:lnSpc>
              <a:spcBef>
                <a:spcPts val="1350"/>
              </a:spcBef>
              <a:buFont typeface="Trebuchet MS"/>
              <a:buAutoNum type="arabicPeriod"/>
              <a:tabLst>
                <a:tab pos="3020695" algn="l"/>
              </a:tabLst>
            </a:pPr>
            <a:r>
              <a:rPr sz="5000" b="1" spc="-2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х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565" dirty="0">
                <a:solidFill>
                  <a:srgbClr val="613229"/>
                </a:solidFill>
                <a:latin typeface="Trebuchet MS"/>
                <a:cs typeface="Trebuchet MS"/>
              </a:rPr>
              <a:t>.</a:t>
            </a:r>
            <a:endParaRPr sz="5000">
              <a:latin typeface="Trebuchet MS"/>
              <a:cs typeface="Trebuchet MS"/>
            </a:endParaRPr>
          </a:p>
          <a:p>
            <a:pPr marL="1191895" indent="-577215">
              <a:lnSpc>
                <a:spcPct val="100000"/>
              </a:lnSpc>
              <a:spcBef>
                <a:spcPts val="1350"/>
              </a:spcBef>
              <a:buFont typeface="Trebuchet MS"/>
              <a:buAutoNum type="arabicPeriod"/>
              <a:tabLst>
                <a:tab pos="1192530" algn="l"/>
              </a:tabLst>
            </a:pPr>
            <a:r>
              <a:rPr sz="5000" b="1" spc="12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95" dirty="0">
                <a:solidFill>
                  <a:srgbClr val="613229"/>
                </a:solidFill>
                <a:latin typeface="Arial"/>
                <a:cs typeface="Arial"/>
              </a:rPr>
              <a:t>щ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15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1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5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15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565" dirty="0">
                <a:solidFill>
                  <a:srgbClr val="613229"/>
                </a:solidFill>
                <a:latin typeface="Trebuchet MS"/>
                <a:cs typeface="Trebuchet MS"/>
              </a:rPr>
              <a:t>.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8877" y="2722396"/>
            <a:ext cx="9867898" cy="7000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736" y="853863"/>
            <a:ext cx="17084675" cy="17399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pc="120" dirty="0"/>
              <a:t>П</a:t>
            </a:r>
            <a:r>
              <a:rPr spc="165" dirty="0"/>
              <a:t>е</a:t>
            </a:r>
            <a:r>
              <a:rPr spc="100" dirty="0"/>
              <a:t>р</a:t>
            </a:r>
            <a:r>
              <a:rPr spc="665" dirty="0"/>
              <a:t>ш</a:t>
            </a:r>
            <a:r>
              <a:rPr spc="515" dirty="0"/>
              <a:t>им</a:t>
            </a:r>
            <a:r>
              <a:rPr spc="-385" dirty="0"/>
              <a:t> </a:t>
            </a:r>
            <a:r>
              <a:rPr spc="165" dirty="0"/>
              <a:t>е</a:t>
            </a:r>
            <a:r>
              <a:rPr spc="305" dirty="0"/>
              <a:t>т</a:t>
            </a:r>
            <a:r>
              <a:rPr spc="229" dirty="0"/>
              <a:t>ап</a:t>
            </a:r>
            <a:r>
              <a:rPr spc="30" dirty="0"/>
              <a:t>о</a:t>
            </a:r>
            <a:r>
              <a:rPr spc="515" dirty="0"/>
              <a:t>м</a:t>
            </a:r>
            <a:r>
              <a:rPr spc="-385" dirty="0"/>
              <a:t> </a:t>
            </a:r>
            <a:r>
              <a:rPr spc="100" dirty="0"/>
              <a:t>р</a:t>
            </a:r>
            <a:r>
              <a:rPr spc="30" dirty="0"/>
              <a:t>о</a:t>
            </a:r>
            <a:r>
              <a:rPr spc="280" dirty="0"/>
              <a:t>з</a:t>
            </a:r>
            <a:r>
              <a:rPr spc="100" dirty="0"/>
              <a:t>р</a:t>
            </a:r>
            <a:r>
              <a:rPr spc="30" dirty="0"/>
              <a:t>о</a:t>
            </a:r>
            <a:r>
              <a:rPr spc="10" dirty="0"/>
              <a:t>б</a:t>
            </a:r>
            <a:r>
              <a:rPr spc="580" dirty="0"/>
              <a:t>к</a:t>
            </a:r>
            <a:r>
              <a:rPr spc="520" dirty="0"/>
              <a:t>и</a:t>
            </a:r>
            <a:r>
              <a:rPr spc="-385" dirty="0"/>
              <a:t> </a:t>
            </a:r>
            <a:r>
              <a:rPr spc="509" dirty="0"/>
              <a:t>м</a:t>
            </a:r>
            <a:r>
              <a:rPr spc="229" dirty="0"/>
              <a:t>а</a:t>
            </a:r>
            <a:r>
              <a:rPr spc="580" dirty="0"/>
              <a:t>к</a:t>
            </a:r>
            <a:r>
              <a:rPr spc="165" dirty="0"/>
              <a:t>е</a:t>
            </a:r>
            <a:r>
              <a:rPr spc="305" dirty="0"/>
              <a:t>т</a:t>
            </a:r>
            <a:r>
              <a:rPr spc="515" dirty="0"/>
              <a:t>и</a:t>
            </a:r>
            <a:r>
              <a:rPr spc="280" dirty="0"/>
              <a:t>н</a:t>
            </a:r>
            <a:r>
              <a:rPr spc="295" dirty="0"/>
              <a:t>г</a:t>
            </a:r>
            <a:r>
              <a:rPr spc="30" dirty="0"/>
              <a:t>о</a:t>
            </a:r>
            <a:r>
              <a:rPr spc="60" dirty="0"/>
              <a:t>в</a:t>
            </a:r>
            <a:r>
              <a:rPr spc="30" dirty="0"/>
              <a:t>о</a:t>
            </a:r>
            <a:r>
              <a:rPr spc="114" dirty="0"/>
              <a:t>ї</a:t>
            </a:r>
            <a:r>
              <a:rPr spc="-385" dirty="0"/>
              <a:t> </a:t>
            </a:r>
            <a:r>
              <a:rPr spc="-220" dirty="0"/>
              <a:t>с</a:t>
            </a:r>
            <a:r>
              <a:rPr spc="305" dirty="0"/>
              <a:t>т</a:t>
            </a:r>
            <a:r>
              <a:rPr spc="100" dirty="0"/>
              <a:t>р</a:t>
            </a:r>
            <a:r>
              <a:rPr spc="229" dirty="0"/>
              <a:t>а</a:t>
            </a:r>
            <a:r>
              <a:rPr spc="305" dirty="0"/>
              <a:t>т</a:t>
            </a:r>
            <a:r>
              <a:rPr spc="165" dirty="0"/>
              <a:t>е</a:t>
            </a:r>
            <a:r>
              <a:rPr spc="295" dirty="0"/>
              <a:t>г</a:t>
            </a:r>
            <a:r>
              <a:rPr spc="125" dirty="0"/>
              <a:t>ı</a:t>
            </a:r>
            <a:r>
              <a:rPr spc="114" dirty="0"/>
              <a:t>ї</a:t>
            </a:r>
            <a:r>
              <a:rPr spc="625" dirty="0"/>
              <a:t> </a:t>
            </a:r>
            <a:r>
              <a:rPr spc="-145" dirty="0"/>
              <a:t>є</a:t>
            </a:r>
          </a:p>
          <a:p>
            <a:pPr marL="127635" algn="ctr">
              <a:lnSpc>
                <a:spcPct val="100000"/>
              </a:lnSpc>
              <a:spcBef>
                <a:spcPts val="750"/>
              </a:spcBef>
            </a:pPr>
            <a:r>
              <a:rPr spc="120" dirty="0">
                <a:solidFill>
                  <a:srgbClr val="16528B"/>
                </a:solidFill>
              </a:rPr>
              <a:t>АНАЛІЗ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3" y="4059004"/>
            <a:ext cx="12106274" cy="5391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1098" y="393427"/>
            <a:ext cx="503618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>
                <a:solidFill>
                  <a:srgbClr val="16528B"/>
                </a:solidFill>
              </a:rPr>
              <a:t>А</a:t>
            </a:r>
            <a:r>
              <a:rPr spc="200" dirty="0">
                <a:solidFill>
                  <a:srgbClr val="16528B"/>
                </a:solidFill>
              </a:rPr>
              <a:t>Н</a:t>
            </a:r>
            <a:r>
              <a:rPr spc="-170" dirty="0">
                <a:solidFill>
                  <a:srgbClr val="16528B"/>
                </a:solidFill>
              </a:rPr>
              <a:t>А</a:t>
            </a:r>
            <a:r>
              <a:rPr spc="204" dirty="0">
                <a:solidFill>
                  <a:srgbClr val="16528B"/>
                </a:solidFill>
              </a:rPr>
              <a:t>Л</a:t>
            </a:r>
            <a:r>
              <a:rPr spc="545" dirty="0">
                <a:solidFill>
                  <a:srgbClr val="16528B"/>
                </a:solidFill>
              </a:rPr>
              <a:t>І</a:t>
            </a:r>
            <a:r>
              <a:rPr spc="100" dirty="0">
                <a:solidFill>
                  <a:srgbClr val="16528B"/>
                </a:solidFill>
              </a:rPr>
              <a:t>З</a:t>
            </a:r>
            <a:r>
              <a:rPr spc="-385" dirty="0">
                <a:solidFill>
                  <a:srgbClr val="16528B"/>
                </a:solidFill>
              </a:rPr>
              <a:t> </a:t>
            </a:r>
            <a:r>
              <a:rPr spc="-204" dirty="0">
                <a:solidFill>
                  <a:srgbClr val="16528B"/>
                </a:solidFill>
              </a:rPr>
              <a:t>Р</a:t>
            </a:r>
            <a:r>
              <a:rPr spc="509" dirty="0">
                <a:solidFill>
                  <a:srgbClr val="16528B"/>
                </a:solidFill>
              </a:rPr>
              <a:t>И</a:t>
            </a:r>
            <a:r>
              <a:rPr spc="200" dirty="0">
                <a:solidFill>
                  <a:srgbClr val="16528B"/>
                </a:solidFill>
              </a:rPr>
              <a:t>Н</a:t>
            </a:r>
            <a:r>
              <a:rPr spc="295" dirty="0">
                <a:solidFill>
                  <a:srgbClr val="16528B"/>
                </a:solidFill>
              </a:rPr>
              <a:t>К</a:t>
            </a:r>
            <a:r>
              <a:rPr spc="195" dirty="0">
                <a:solidFill>
                  <a:srgbClr val="16528B"/>
                </a:solidFill>
              </a:rPr>
              <a:t>У</a:t>
            </a:r>
            <a:r>
              <a:rPr spc="-565" dirty="0">
                <a:solidFill>
                  <a:srgbClr val="16528B"/>
                </a:solidFill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-11509" y="1160913"/>
            <a:ext cx="17721580" cy="251142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R="102870" algn="ctr">
              <a:lnSpc>
                <a:spcPct val="100000"/>
              </a:lnSpc>
              <a:spcBef>
                <a:spcPts val="1225"/>
              </a:spcBef>
            </a:pPr>
            <a:r>
              <a:rPr sz="45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Розпочнıть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130" dirty="0">
                <a:solidFill>
                  <a:srgbClr val="613229"/>
                </a:solidFill>
                <a:latin typeface="Lucida Sans Unicode"/>
                <a:cs typeface="Lucida Sans Unicode"/>
              </a:rPr>
              <a:t>докладного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20" dirty="0">
                <a:solidFill>
                  <a:srgbClr val="613229"/>
                </a:solidFill>
                <a:latin typeface="Lucida Sans Unicode"/>
                <a:cs typeface="Lucida Sans Unicode"/>
              </a:rPr>
              <a:t>аналıзу</a:t>
            </a:r>
            <a:r>
              <a:rPr sz="4500" spc="-55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65" dirty="0">
                <a:solidFill>
                  <a:srgbClr val="613229"/>
                </a:solidFill>
                <a:latin typeface="Lucida Sans Unicode"/>
                <a:cs typeface="Lucida Sans Unicode"/>
              </a:rPr>
              <a:t>профıльного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ринку</a:t>
            </a:r>
            <a:r>
              <a:rPr sz="4500" spc="-50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4500">
              <a:latin typeface="Microsoft Sans Serif"/>
              <a:cs typeface="Microsoft Sans Serif"/>
            </a:endParaRPr>
          </a:p>
          <a:p>
            <a:pPr marR="102870" algn="ctr">
              <a:lnSpc>
                <a:spcPct val="100000"/>
              </a:lnSpc>
              <a:spcBef>
                <a:spcPts val="1125"/>
              </a:spcBef>
            </a:pPr>
            <a:r>
              <a:rPr sz="4500" spc="32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5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5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зн</a:t>
            </a:r>
            <a:r>
              <a:rPr sz="45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500" spc="390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45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5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500" spc="390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45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500" spc="-285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45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5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5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500" spc="-420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45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5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500" spc="-175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45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ıї</a:t>
            </a:r>
            <a:r>
              <a:rPr sz="4500" spc="-15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4500" spc="-325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500" spc="-20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45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500" spc="-20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45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5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20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45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45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500" spc="-20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45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5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45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500" spc="-175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45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500" spc="85" dirty="0">
                <a:solidFill>
                  <a:srgbClr val="613229"/>
                </a:solidFill>
                <a:latin typeface="Lucida Sans Unicode"/>
                <a:cs typeface="Lucida Sans Unicode"/>
              </a:rPr>
              <a:t>ю</a:t>
            </a:r>
            <a:r>
              <a:rPr sz="4500" spc="-15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endParaRPr sz="45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sz="45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15" dirty="0">
                <a:solidFill>
                  <a:srgbClr val="613229"/>
                </a:solidFill>
                <a:latin typeface="Lucida Sans Unicode"/>
                <a:cs typeface="Lucida Sans Unicode"/>
              </a:rPr>
              <a:t>також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фактори</a:t>
            </a:r>
            <a:r>
              <a:rPr sz="4500" spc="-90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4500" spc="-32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5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якı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55" dirty="0">
                <a:solidFill>
                  <a:srgbClr val="613229"/>
                </a:solidFill>
                <a:latin typeface="Lucida Sans Unicode"/>
                <a:cs typeface="Lucida Sans Unicode"/>
              </a:rPr>
              <a:t>можуть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вплинути</a:t>
            </a:r>
            <a:r>
              <a:rPr sz="4500" spc="-55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на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-15" dirty="0">
                <a:solidFill>
                  <a:srgbClr val="613229"/>
                </a:solidFill>
                <a:latin typeface="Lucida Sans Unicode"/>
                <a:cs typeface="Lucida Sans Unicode"/>
              </a:rPr>
              <a:t>ринок</a:t>
            </a:r>
            <a:r>
              <a:rPr sz="4500" spc="-55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22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500" spc="-55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500" spc="15" dirty="0">
                <a:solidFill>
                  <a:srgbClr val="613229"/>
                </a:solidFill>
                <a:latin typeface="Lucida Sans Unicode"/>
                <a:cs typeface="Lucida Sans Unicode"/>
              </a:rPr>
              <a:t>майбутньому</a:t>
            </a:r>
            <a:r>
              <a:rPr sz="4500" spc="15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4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644139" y="7299202"/>
              <a:ext cx="4644390" cy="2988310"/>
            </a:xfrm>
            <a:custGeom>
              <a:avLst/>
              <a:gdLst/>
              <a:ahLst/>
              <a:cxnLst/>
              <a:rect l="l" t="t" r="r" b="b"/>
              <a:pathLst>
                <a:path w="4644390" h="2988310">
                  <a:moveTo>
                    <a:pt x="0" y="2947168"/>
                  </a:moveTo>
                  <a:lnTo>
                    <a:pt x="887" y="2874840"/>
                  </a:lnTo>
                  <a:lnTo>
                    <a:pt x="3549" y="2802557"/>
                  </a:lnTo>
                  <a:lnTo>
                    <a:pt x="7985" y="2730360"/>
                  </a:lnTo>
                  <a:lnTo>
                    <a:pt x="14190" y="2658294"/>
                  </a:lnTo>
                  <a:lnTo>
                    <a:pt x="22164" y="2586402"/>
                  </a:lnTo>
                  <a:lnTo>
                    <a:pt x="31899" y="2514728"/>
                  </a:lnTo>
                  <a:lnTo>
                    <a:pt x="43390" y="2443314"/>
                  </a:lnTo>
                  <a:lnTo>
                    <a:pt x="56630" y="2372203"/>
                  </a:lnTo>
                  <a:lnTo>
                    <a:pt x="71611" y="2301439"/>
                  </a:lnTo>
                  <a:lnTo>
                    <a:pt x="88324" y="2231063"/>
                  </a:lnTo>
                  <a:lnTo>
                    <a:pt x="106759" y="2161119"/>
                  </a:lnTo>
                  <a:lnTo>
                    <a:pt x="126904" y="2091649"/>
                  </a:lnTo>
                  <a:lnTo>
                    <a:pt x="148749" y="2022694"/>
                  </a:lnTo>
                  <a:lnTo>
                    <a:pt x="172280" y="1954296"/>
                  </a:lnTo>
                  <a:lnTo>
                    <a:pt x="197482" y="1886496"/>
                  </a:lnTo>
                  <a:lnTo>
                    <a:pt x="224340" y="1819334"/>
                  </a:lnTo>
                  <a:lnTo>
                    <a:pt x="252839" y="1752852"/>
                  </a:lnTo>
                  <a:lnTo>
                    <a:pt x="282960" y="1687090"/>
                  </a:lnTo>
                  <a:lnTo>
                    <a:pt x="314686" y="1622087"/>
                  </a:lnTo>
                  <a:lnTo>
                    <a:pt x="347998" y="1557881"/>
                  </a:lnTo>
                  <a:lnTo>
                    <a:pt x="382876" y="1494513"/>
                  </a:lnTo>
                  <a:lnTo>
                    <a:pt x="419299" y="1432020"/>
                  </a:lnTo>
                  <a:lnTo>
                    <a:pt x="457243" y="1370439"/>
                  </a:lnTo>
                  <a:lnTo>
                    <a:pt x="496688" y="1309808"/>
                  </a:lnTo>
                  <a:lnTo>
                    <a:pt x="537609" y="1250163"/>
                  </a:lnTo>
                  <a:lnTo>
                    <a:pt x="579981" y="1191541"/>
                  </a:lnTo>
                  <a:lnTo>
                    <a:pt x="623779" y="1133976"/>
                  </a:lnTo>
                  <a:lnTo>
                    <a:pt x="668976" y="1077503"/>
                  </a:lnTo>
                  <a:lnTo>
                    <a:pt x="715546" y="1022157"/>
                  </a:lnTo>
                  <a:lnTo>
                    <a:pt x="763461" y="967970"/>
                  </a:lnTo>
                  <a:lnTo>
                    <a:pt x="812690" y="914975"/>
                  </a:lnTo>
                  <a:lnTo>
                    <a:pt x="863206" y="863204"/>
                  </a:lnTo>
                  <a:lnTo>
                    <a:pt x="914976" y="812689"/>
                  </a:lnTo>
                  <a:lnTo>
                    <a:pt x="967971" y="763459"/>
                  </a:lnTo>
                  <a:lnTo>
                    <a:pt x="1022158" y="715545"/>
                  </a:lnTo>
                  <a:lnTo>
                    <a:pt x="1077505" y="668975"/>
                  </a:lnTo>
                  <a:lnTo>
                    <a:pt x="1133978" y="623778"/>
                  </a:lnTo>
                  <a:lnTo>
                    <a:pt x="1191542" y="579979"/>
                  </a:lnTo>
                  <a:lnTo>
                    <a:pt x="1250165" y="537607"/>
                  </a:lnTo>
                  <a:lnTo>
                    <a:pt x="1309810" y="496686"/>
                  </a:lnTo>
                  <a:lnTo>
                    <a:pt x="1370441" y="457241"/>
                  </a:lnTo>
                  <a:lnTo>
                    <a:pt x="1432022" y="419297"/>
                  </a:lnTo>
                  <a:lnTo>
                    <a:pt x="1494515" y="382874"/>
                  </a:lnTo>
                  <a:lnTo>
                    <a:pt x="1557883" y="347997"/>
                  </a:lnTo>
                  <a:lnTo>
                    <a:pt x="1622088" y="314685"/>
                  </a:lnTo>
                  <a:lnTo>
                    <a:pt x="1687092" y="282958"/>
                  </a:lnTo>
                  <a:lnTo>
                    <a:pt x="1752854" y="252837"/>
                  </a:lnTo>
                  <a:lnTo>
                    <a:pt x="1819336" y="224338"/>
                  </a:lnTo>
                  <a:lnTo>
                    <a:pt x="1886498" y="197480"/>
                  </a:lnTo>
                  <a:lnTo>
                    <a:pt x="1954298" y="172278"/>
                  </a:lnTo>
                  <a:lnTo>
                    <a:pt x="2022696" y="148748"/>
                  </a:lnTo>
                  <a:lnTo>
                    <a:pt x="2091651" y="126903"/>
                  </a:lnTo>
                  <a:lnTo>
                    <a:pt x="2161122" y="106757"/>
                  </a:lnTo>
                  <a:lnTo>
                    <a:pt x="2231065" y="88322"/>
                  </a:lnTo>
                  <a:lnTo>
                    <a:pt x="2301441" y="71608"/>
                  </a:lnTo>
                  <a:lnTo>
                    <a:pt x="2372205" y="56628"/>
                  </a:lnTo>
                  <a:lnTo>
                    <a:pt x="2443315" y="43388"/>
                  </a:lnTo>
                  <a:lnTo>
                    <a:pt x="2514729" y="31897"/>
                  </a:lnTo>
                  <a:lnTo>
                    <a:pt x="2586403" y="22163"/>
                  </a:lnTo>
                  <a:lnTo>
                    <a:pt x="2658295" y="14190"/>
                  </a:lnTo>
                  <a:lnTo>
                    <a:pt x="2730361" y="7984"/>
                  </a:lnTo>
                  <a:lnTo>
                    <a:pt x="2802557" y="3549"/>
                  </a:lnTo>
                  <a:lnTo>
                    <a:pt x="2874841" y="886"/>
                  </a:lnTo>
                  <a:lnTo>
                    <a:pt x="2947067" y="0"/>
                  </a:lnTo>
                  <a:lnTo>
                    <a:pt x="2983337" y="221"/>
                  </a:lnTo>
                  <a:lnTo>
                    <a:pt x="3055643" y="1996"/>
                  </a:lnTo>
                  <a:lnTo>
                    <a:pt x="3127894" y="5545"/>
                  </a:lnTo>
                  <a:lnTo>
                    <a:pt x="3200025" y="10866"/>
                  </a:lnTo>
                  <a:lnTo>
                    <a:pt x="3272014" y="17956"/>
                  </a:lnTo>
                  <a:lnTo>
                    <a:pt x="3343798" y="26810"/>
                  </a:lnTo>
                  <a:lnTo>
                    <a:pt x="3415353" y="37424"/>
                  </a:lnTo>
                  <a:lnTo>
                    <a:pt x="3486615" y="49789"/>
                  </a:lnTo>
                  <a:lnTo>
                    <a:pt x="3557563" y="63902"/>
                  </a:lnTo>
                  <a:lnTo>
                    <a:pt x="3628133" y="79749"/>
                  </a:lnTo>
                  <a:lnTo>
                    <a:pt x="3698303" y="97325"/>
                  </a:lnTo>
                  <a:lnTo>
                    <a:pt x="3768010" y="116616"/>
                  </a:lnTo>
                  <a:lnTo>
                    <a:pt x="3837234" y="137615"/>
                  </a:lnTo>
                  <a:lnTo>
                    <a:pt x="3905910" y="160302"/>
                  </a:lnTo>
                  <a:lnTo>
                    <a:pt x="3974020" y="184672"/>
                  </a:lnTo>
                  <a:lnTo>
                    <a:pt x="4041500" y="210702"/>
                  </a:lnTo>
                  <a:lnTo>
                    <a:pt x="4108332" y="238385"/>
                  </a:lnTo>
                  <a:lnTo>
                    <a:pt x="4174454" y="267695"/>
                  </a:lnTo>
                  <a:lnTo>
                    <a:pt x="4239847" y="298623"/>
                  </a:lnTo>
                  <a:lnTo>
                    <a:pt x="4304451" y="331143"/>
                  </a:lnTo>
                  <a:lnTo>
                    <a:pt x="4368248" y="365242"/>
                  </a:lnTo>
                  <a:lnTo>
                    <a:pt x="4431179" y="400892"/>
                  </a:lnTo>
                  <a:lnTo>
                    <a:pt x="4493225" y="438082"/>
                  </a:lnTo>
                  <a:lnTo>
                    <a:pt x="4554331" y="476776"/>
                  </a:lnTo>
                  <a:lnTo>
                    <a:pt x="4614478" y="516965"/>
                  </a:lnTo>
                  <a:lnTo>
                    <a:pt x="4643859" y="537389"/>
                  </a:lnTo>
                  <a:lnTo>
                    <a:pt x="4643859" y="2987797"/>
                  </a:lnTo>
                  <a:lnTo>
                    <a:pt x="304" y="2987797"/>
                  </a:lnTo>
                  <a:lnTo>
                    <a:pt x="221" y="2983335"/>
                  </a:lnTo>
                  <a:lnTo>
                    <a:pt x="0" y="2947168"/>
                  </a:lnTo>
                  <a:close/>
                </a:path>
              </a:pathLst>
            </a:custGeom>
            <a:solidFill>
              <a:srgbClr val="937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39376" y="8550679"/>
              <a:ext cx="5807075" cy="1727200"/>
            </a:xfrm>
            <a:custGeom>
              <a:avLst/>
              <a:gdLst/>
              <a:ahLst/>
              <a:cxnLst/>
              <a:rect l="l" t="t" r="r" b="b"/>
              <a:pathLst>
                <a:path w="5807075" h="1727200">
                  <a:moveTo>
                    <a:pt x="3236981" y="12700"/>
                  </a:moveTo>
                  <a:lnTo>
                    <a:pt x="2569806" y="12700"/>
                  </a:lnTo>
                  <a:lnTo>
                    <a:pt x="2616924" y="0"/>
                  </a:lnTo>
                  <a:lnTo>
                    <a:pt x="3189864" y="0"/>
                  </a:lnTo>
                  <a:lnTo>
                    <a:pt x="3236981" y="12700"/>
                  </a:lnTo>
                  <a:close/>
                </a:path>
                <a:path w="5807075" h="1727200">
                  <a:moveTo>
                    <a:pt x="3330635" y="25400"/>
                  </a:moveTo>
                  <a:lnTo>
                    <a:pt x="2476152" y="25400"/>
                  </a:lnTo>
                  <a:lnTo>
                    <a:pt x="2522881" y="12700"/>
                  </a:lnTo>
                  <a:lnTo>
                    <a:pt x="3283906" y="12700"/>
                  </a:lnTo>
                  <a:lnTo>
                    <a:pt x="3330635" y="25400"/>
                  </a:lnTo>
                  <a:close/>
                </a:path>
                <a:path w="5807075" h="1727200">
                  <a:moveTo>
                    <a:pt x="3423483" y="38100"/>
                  </a:moveTo>
                  <a:lnTo>
                    <a:pt x="2383304" y="38100"/>
                  </a:lnTo>
                  <a:lnTo>
                    <a:pt x="2429625" y="25400"/>
                  </a:lnTo>
                  <a:lnTo>
                    <a:pt x="3377162" y="25400"/>
                  </a:lnTo>
                  <a:lnTo>
                    <a:pt x="3423483" y="38100"/>
                  </a:lnTo>
                  <a:close/>
                </a:path>
                <a:path w="5807075" h="1727200">
                  <a:moveTo>
                    <a:pt x="2568750" y="63500"/>
                  </a:moveTo>
                  <a:lnTo>
                    <a:pt x="2245626" y="63500"/>
                  </a:lnTo>
                  <a:lnTo>
                    <a:pt x="2337194" y="38100"/>
                  </a:lnTo>
                  <a:lnTo>
                    <a:pt x="2806893" y="38100"/>
                  </a:lnTo>
                  <a:lnTo>
                    <a:pt x="2758899" y="50800"/>
                  </a:lnTo>
                  <a:lnTo>
                    <a:pt x="2616003" y="50800"/>
                  </a:lnTo>
                  <a:lnTo>
                    <a:pt x="2568750" y="63500"/>
                  </a:lnTo>
                  <a:close/>
                </a:path>
                <a:path w="5807075" h="1727200">
                  <a:moveTo>
                    <a:pt x="3561162" y="63500"/>
                  </a:moveTo>
                  <a:lnTo>
                    <a:pt x="3238038" y="63500"/>
                  </a:lnTo>
                  <a:lnTo>
                    <a:pt x="3190784" y="50800"/>
                  </a:lnTo>
                  <a:lnTo>
                    <a:pt x="3047889" y="50800"/>
                  </a:lnTo>
                  <a:lnTo>
                    <a:pt x="2999895" y="38100"/>
                  </a:lnTo>
                  <a:lnTo>
                    <a:pt x="3469593" y="38100"/>
                  </a:lnTo>
                  <a:lnTo>
                    <a:pt x="3561162" y="63500"/>
                  </a:lnTo>
                  <a:close/>
                </a:path>
                <a:path w="5807075" h="1727200">
                  <a:moveTo>
                    <a:pt x="55073" y="1727200"/>
                  </a:moveTo>
                  <a:lnTo>
                    <a:pt x="0" y="1727200"/>
                  </a:lnTo>
                  <a:lnTo>
                    <a:pt x="20000" y="1689100"/>
                  </a:lnTo>
                  <a:lnTo>
                    <a:pt x="42214" y="1651000"/>
                  </a:lnTo>
                  <a:lnTo>
                    <a:pt x="64947" y="1612900"/>
                  </a:lnTo>
                  <a:lnTo>
                    <a:pt x="88194" y="1574800"/>
                  </a:lnTo>
                  <a:lnTo>
                    <a:pt x="111952" y="1536700"/>
                  </a:lnTo>
                  <a:lnTo>
                    <a:pt x="136216" y="1498600"/>
                  </a:lnTo>
                  <a:lnTo>
                    <a:pt x="160979" y="1460500"/>
                  </a:lnTo>
                  <a:lnTo>
                    <a:pt x="186239" y="1422400"/>
                  </a:lnTo>
                  <a:lnTo>
                    <a:pt x="211990" y="1384300"/>
                  </a:lnTo>
                  <a:lnTo>
                    <a:pt x="238227" y="1346200"/>
                  </a:lnTo>
                  <a:lnTo>
                    <a:pt x="264945" y="1320800"/>
                  </a:lnTo>
                  <a:lnTo>
                    <a:pt x="292141" y="1282700"/>
                  </a:lnTo>
                  <a:lnTo>
                    <a:pt x="319808" y="1244600"/>
                  </a:lnTo>
                  <a:lnTo>
                    <a:pt x="347943" y="1206500"/>
                  </a:lnTo>
                  <a:lnTo>
                    <a:pt x="376541" y="1181100"/>
                  </a:lnTo>
                  <a:lnTo>
                    <a:pt x="405596" y="1143000"/>
                  </a:lnTo>
                  <a:lnTo>
                    <a:pt x="435104" y="1104900"/>
                  </a:lnTo>
                  <a:lnTo>
                    <a:pt x="465061" y="1079500"/>
                  </a:lnTo>
                  <a:lnTo>
                    <a:pt x="495462" y="1041400"/>
                  </a:lnTo>
                  <a:lnTo>
                    <a:pt x="526301" y="1003300"/>
                  </a:lnTo>
                  <a:lnTo>
                    <a:pt x="557574" y="977900"/>
                  </a:lnTo>
                  <a:lnTo>
                    <a:pt x="589277" y="939800"/>
                  </a:lnTo>
                  <a:lnTo>
                    <a:pt x="621404" y="914400"/>
                  </a:lnTo>
                  <a:lnTo>
                    <a:pt x="653952" y="889000"/>
                  </a:lnTo>
                  <a:lnTo>
                    <a:pt x="686914" y="850900"/>
                  </a:lnTo>
                  <a:lnTo>
                    <a:pt x="720287" y="825500"/>
                  </a:lnTo>
                  <a:lnTo>
                    <a:pt x="754065" y="787400"/>
                  </a:lnTo>
                  <a:lnTo>
                    <a:pt x="788244" y="762000"/>
                  </a:lnTo>
                  <a:lnTo>
                    <a:pt x="857786" y="711200"/>
                  </a:lnTo>
                  <a:lnTo>
                    <a:pt x="893139" y="673100"/>
                  </a:lnTo>
                  <a:lnTo>
                    <a:pt x="928875" y="647700"/>
                  </a:lnTo>
                  <a:lnTo>
                    <a:pt x="1001472" y="596900"/>
                  </a:lnTo>
                  <a:lnTo>
                    <a:pt x="1075539" y="546100"/>
                  </a:lnTo>
                  <a:lnTo>
                    <a:pt x="1189315" y="469900"/>
                  </a:lnTo>
                  <a:lnTo>
                    <a:pt x="1227935" y="457200"/>
                  </a:lnTo>
                  <a:lnTo>
                    <a:pt x="1345809" y="381000"/>
                  </a:lnTo>
                  <a:lnTo>
                    <a:pt x="1385756" y="368300"/>
                  </a:lnTo>
                  <a:lnTo>
                    <a:pt x="1466607" y="317500"/>
                  </a:lnTo>
                  <a:lnTo>
                    <a:pt x="1507501" y="304800"/>
                  </a:lnTo>
                  <a:lnTo>
                    <a:pt x="1548700" y="279400"/>
                  </a:lnTo>
                  <a:lnTo>
                    <a:pt x="1631998" y="254000"/>
                  </a:lnTo>
                  <a:lnTo>
                    <a:pt x="1674087" y="228600"/>
                  </a:lnTo>
                  <a:lnTo>
                    <a:pt x="1759121" y="203200"/>
                  </a:lnTo>
                  <a:lnTo>
                    <a:pt x="1802057" y="177800"/>
                  </a:lnTo>
                  <a:lnTo>
                    <a:pt x="2200177" y="63500"/>
                  </a:lnTo>
                  <a:lnTo>
                    <a:pt x="2521694" y="63500"/>
                  </a:lnTo>
                  <a:lnTo>
                    <a:pt x="2474840" y="76200"/>
                  </a:lnTo>
                  <a:lnTo>
                    <a:pt x="2428194" y="76200"/>
                  </a:lnTo>
                  <a:lnTo>
                    <a:pt x="2381759" y="88900"/>
                  </a:lnTo>
                  <a:lnTo>
                    <a:pt x="2335542" y="88900"/>
                  </a:lnTo>
                  <a:lnTo>
                    <a:pt x="2243778" y="114300"/>
                  </a:lnTo>
                  <a:lnTo>
                    <a:pt x="2198242" y="114300"/>
                  </a:lnTo>
                  <a:lnTo>
                    <a:pt x="1842888" y="215900"/>
                  </a:lnTo>
                  <a:lnTo>
                    <a:pt x="1799660" y="241300"/>
                  </a:lnTo>
                  <a:lnTo>
                    <a:pt x="1671681" y="279400"/>
                  </a:lnTo>
                  <a:lnTo>
                    <a:pt x="1629607" y="304800"/>
                  </a:lnTo>
                  <a:lnTo>
                    <a:pt x="1587834" y="317500"/>
                  </a:lnTo>
                  <a:lnTo>
                    <a:pt x="1546366" y="342900"/>
                  </a:lnTo>
                  <a:lnTo>
                    <a:pt x="1505209" y="355600"/>
                  </a:lnTo>
                  <a:lnTo>
                    <a:pt x="1464367" y="381000"/>
                  </a:lnTo>
                  <a:lnTo>
                    <a:pt x="1423846" y="393700"/>
                  </a:lnTo>
                  <a:lnTo>
                    <a:pt x="1304255" y="469900"/>
                  </a:lnTo>
                  <a:lnTo>
                    <a:pt x="1265065" y="482600"/>
                  </a:lnTo>
                  <a:lnTo>
                    <a:pt x="1149585" y="558800"/>
                  </a:lnTo>
                  <a:lnTo>
                    <a:pt x="1074390" y="609600"/>
                  </a:lnTo>
                  <a:lnTo>
                    <a:pt x="1000674" y="660400"/>
                  </a:lnTo>
                  <a:lnTo>
                    <a:pt x="928476" y="711200"/>
                  </a:lnTo>
                  <a:lnTo>
                    <a:pt x="892958" y="736600"/>
                  </a:lnTo>
                  <a:lnTo>
                    <a:pt x="857835" y="774700"/>
                  </a:lnTo>
                  <a:lnTo>
                    <a:pt x="788792" y="825500"/>
                  </a:lnTo>
                  <a:lnTo>
                    <a:pt x="754881" y="850900"/>
                  </a:lnTo>
                  <a:lnTo>
                    <a:pt x="721385" y="889000"/>
                  </a:lnTo>
                  <a:lnTo>
                    <a:pt x="688308" y="914400"/>
                  </a:lnTo>
                  <a:lnTo>
                    <a:pt x="655654" y="952500"/>
                  </a:lnTo>
                  <a:lnTo>
                    <a:pt x="623429" y="977900"/>
                  </a:lnTo>
                  <a:lnTo>
                    <a:pt x="591638" y="1016000"/>
                  </a:lnTo>
                  <a:lnTo>
                    <a:pt x="560286" y="1041400"/>
                  </a:lnTo>
                  <a:lnTo>
                    <a:pt x="529377" y="1079500"/>
                  </a:lnTo>
                  <a:lnTo>
                    <a:pt x="498916" y="1104900"/>
                  </a:lnTo>
                  <a:lnTo>
                    <a:pt x="468909" y="1143000"/>
                  </a:lnTo>
                  <a:lnTo>
                    <a:pt x="439361" y="1181100"/>
                  </a:lnTo>
                  <a:lnTo>
                    <a:pt x="410275" y="1206500"/>
                  </a:lnTo>
                  <a:lnTo>
                    <a:pt x="381658" y="1244600"/>
                  </a:lnTo>
                  <a:lnTo>
                    <a:pt x="353514" y="1282700"/>
                  </a:lnTo>
                  <a:lnTo>
                    <a:pt x="325848" y="1320800"/>
                  </a:lnTo>
                  <a:lnTo>
                    <a:pt x="298665" y="1346200"/>
                  </a:lnTo>
                  <a:lnTo>
                    <a:pt x="271970" y="1384300"/>
                  </a:lnTo>
                  <a:lnTo>
                    <a:pt x="245768" y="1422400"/>
                  </a:lnTo>
                  <a:lnTo>
                    <a:pt x="220063" y="1460500"/>
                  </a:lnTo>
                  <a:lnTo>
                    <a:pt x="194861" y="1498600"/>
                  </a:lnTo>
                  <a:lnTo>
                    <a:pt x="170167" y="1536700"/>
                  </a:lnTo>
                  <a:lnTo>
                    <a:pt x="145985" y="1574800"/>
                  </a:lnTo>
                  <a:lnTo>
                    <a:pt x="122320" y="1612900"/>
                  </a:lnTo>
                  <a:lnTo>
                    <a:pt x="99178" y="1651000"/>
                  </a:lnTo>
                  <a:lnTo>
                    <a:pt x="76563" y="1689100"/>
                  </a:lnTo>
                  <a:lnTo>
                    <a:pt x="55073" y="1727200"/>
                  </a:lnTo>
                  <a:close/>
                </a:path>
                <a:path w="5807075" h="1727200">
                  <a:moveTo>
                    <a:pt x="5806788" y="1727200"/>
                  </a:moveTo>
                  <a:lnTo>
                    <a:pt x="5751714" y="1727200"/>
                  </a:lnTo>
                  <a:lnTo>
                    <a:pt x="5730224" y="1689100"/>
                  </a:lnTo>
                  <a:lnTo>
                    <a:pt x="5707609" y="1651000"/>
                  </a:lnTo>
                  <a:lnTo>
                    <a:pt x="5684467" y="1612900"/>
                  </a:lnTo>
                  <a:lnTo>
                    <a:pt x="5660803" y="1574800"/>
                  </a:lnTo>
                  <a:lnTo>
                    <a:pt x="5636621" y="1536700"/>
                  </a:lnTo>
                  <a:lnTo>
                    <a:pt x="5611927" y="1498600"/>
                  </a:lnTo>
                  <a:lnTo>
                    <a:pt x="5586725" y="1460500"/>
                  </a:lnTo>
                  <a:lnTo>
                    <a:pt x="5561020" y="1422400"/>
                  </a:lnTo>
                  <a:lnTo>
                    <a:pt x="5534818" y="1384300"/>
                  </a:lnTo>
                  <a:lnTo>
                    <a:pt x="5508122" y="1346200"/>
                  </a:lnTo>
                  <a:lnTo>
                    <a:pt x="5480939" y="1320800"/>
                  </a:lnTo>
                  <a:lnTo>
                    <a:pt x="5453273" y="1282700"/>
                  </a:lnTo>
                  <a:lnTo>
                    <a:pt x="5425129" y="1244600"/>
                  </a:lnTo>
                  <a:lnTo>
                    <a:pt x="5396512" y="1206500"/>
                  </a:lnTo>
                  <a:lnTo>
                    <a:pt x="5367427" y="1181100"/>
                  </a:lnTo>
                  <a:lnTo>
                    <a:pt x="5337878" y="1143000"/>
                  </a:lnTo>
                  <a:lnTo>
                    <a:pt x="5307871" y="1104900"/>
                  </a:lnTo>
                  <a:lnTo>
                    <a:pt x="5277411" y="1079500"/>
                  </a:lnTo>
                  <a:lnTo>
                    <a:pt x="5246502" y="1041400"/>
                  </a:lnTo>
                  <a:lnTo>
                    <a:pt x="5215149" y="1016000"/>
                  </a:lnTo>
                  <a:lnTo>
                    <a:pt x="5183358" y="977900"/>
                  </a:lnTo>
                  <a:lnTo>
                    <a:pt x="5151134" y="952500"/>
                  </a:lnTo>
                  <a:lnTo>
                    <a:pt x="5118480" y="914400"/>
                  </a:lnTo>
                  <a:lnTo>
                    <a:pt x="5085402" y="889000"/>
                  </a:lnTo>
                  <a:lnTo>
                    <a:pt x="5051906" y="850900"/>
                  </a:lnTo>
                  <a:lnTo>
                    <a:pt x="5017995" y="825500"/>
                  </a:lnTo>
                  <a:lnTo>
                    <a:pt x="4948952" y="774700"/>
                  </a:lnTo>
                  <a:lnTo>
                    <a:pt x="4913829" y="736600"/>
                  </a:lnTo>
                  <a:lnTo>
                    <a:pt x="4878312" y="711200"/>
                  </a:lnTo>
                  <a:lnTo>
                    <a:pt x="4806114" y="660400"/>
                  </a:lnTo>
                  <a:lnTo>
                    <a:pt x="4732397" y="609600"/>
                  </a:lnTo>
                  <a:lnTo>
                    <a:pt x="4657202" y="558800"/>
                  </a:lnTo>
                  <a:lnTo>
                    <a:pt x="4541723" y="482600"/>
                  </a:lnTo>
                  <a:lnTo>
                    <a:pt x="4502533" y="469900"/>
                  </a:lnTo>
                  <a:lnTo>
                    <a:pt x="4382942" y="393700"/>
                  </a:lnTo>
                  <a:lnTo>
                    <a:pt x="4342420" y="381000"/>
                  </a:lnTo>
                  <a:lnTo>
                    <a:pt x="4301579" y="355600"/>
                  </a:lnTo>
                  <a:lnTo>
                    <a:pt x="4260422" y="342900"/>
                  </a:lnTo>
                  <a:lnTo>
                    <a:pt x="4218954" y="317500"/>
                  </a:lnTo>
                  <a:lnTo>
                    <a:pt x="4177180" y="304800"/>
                  </a:lnTo>
                  <a:lnTo>
                    <a:pt x="4135106" y="279400"/>
                  </a:lnTo>
                  <a:lnTo>
                    <a:pt x="4007128" y="241300"/>
                  </a:lnTo>
                  <a:lnTo>
                    <a:pt x="3963900" y="215900"/>
                  </a:lnTo>
                  <a:lnTo>
                    <a:pt x="3608546" y="114300"/>
                  </a:lnTo>
                  <a:lnTo>
                    <a:pt x="3563009" y="114300"/>
                  </a:lnTo>
                  <a:lnTo>
                    <a:pt x="3471246" y="88900"/>
                  </a:lnTo>
                  <a:lnTo>
                    <a:pt x="3425028" y="88900"/>
                  </a:lnTo>
                  <a:lnTo>
                    <a:pt x="3378594" y="76200"/>
                  </a:lnTo>
                  <a:lnTo>
                    <a:pt x="3331947" y="76200"/>
                  </a:lnTo>
                  <a:lnTo>
                    <a:pt x="3285094" y="63500"/>
                  </a:lnTo>
                  <a:lnTo>
                    <a:pt x="3606610" y="63500"/>
                  </a:lnTo>
                  <a:lnTo>
                    <a:pt x="4004731" y="177800"/>
                  </a:lnTo>
                  <a:lnTo>
                    <a:pt x="4047666" y="203200"/>
                  </a:lnTo>
                  <a:lnTo>
                    <a:pt x="4132700" y="228600"/>
                  </a:lnTo>
                  <a:lnTo>
                    <a:pt x="4174789" y="254000"/>
                  </a:lnTo>
                  <a:lnTo>
                    <a:pt x="4258087" y="279400"/>
                  </a:lnTo>
                  <a:lnTo>
                    <a:pt x="4299287" y="304800"/>
                  </a:lnTo>
                  <a:lnTo>
                    <a:pt x="4340181" y="317500"/>
                  </a:lnTo>
                  <a:lnTo>
                    <a:pt x="4421031" y="368300"/>
                  </a:lnTo>
                  <a:lnTo>
                    <a:pt x="4460979" y="381000"/>
                  </a:lnTo>
                  <a:lnTo>
                    <a:pt x="4578853" y="457200"/>
                  </a:lnTo>
                  <a:lnTo>
                    <a:pt x="4617472" y="469900"/>
                  </a:lnTo>
                  <a:lnTo>
                    <a:pt x="4731248" y="546100"/>
                  </a:lnTo>
                  <a:lnTo>
                    <a:pt x="4805316" y="596900"/>
                  </a:lnTo>
                  <a:lnTo>
                    <a:pt x="4877913" y="647700"/>
                  </a:lnTo>
                  <a:lnTo>
                    <a:pt x="4913648" y="673100"/>
                  </a:lnTo>
                  <a:lnTo>
                    <a:pt x="4949001" y="711200"/>
                  </a:lnTo>
                  <a:lnTo>
                    <a:pt x="5018543" y="762000"/>
                  </a:lnTo>
                  <a:lnTo>
                    <a:pt x="5052723" y="787400"/>
                  </a:lnTo>
                  <a:lnTo>
                    <a:pt x="5086501" y="825500"/>
                  </a:lnTo>
                  <a:lnTo>
                    <a:pt x="5119874" y="850900"/>
                  </a:lnTo>
                  <a:lnTo>
                    <a:pt x="5152836" y="889000"/>
                  </a:lnTo>
                  <a:lnTo>
                    <a:pt x="5185383" y="914400"/>
                  </a:lnTo>
                  <a:lnTo>
                    <a:pt x="5217510" y="939800"/>
                  </a:lnTo>
                  <a:lnTo>
                    <a:pt x="5249213" y="977900"/>
                  </a:lnTo>
                  <a:lnTo>
                    <a:pt x="5280487" y="1003300"/>
                  </a:lnTo>
                  <a:lnTo>
                    <a:pt x="5311326" y="1041400"/>
                  </a:lnTo>
                  <a:lnTo>
                    <a:pt x="5341726" y="1079500"/>
                  </a:lnTo>
                  <a:lnTo>
                    <a:pt x="5371683" y="1104900"/>
                  </a:lnTo>
                  <a:lnTo>
                    <a:pt x="5401192" y="1143000"/>
                  </a:lnTo>
                  <a:lnTo>
                    <a:pt x="5430247" y="1181100"/>
                  </a:lnTo>
                  <a:lnTo>
                    <a:pt x="5458844" y="1206500"/>
                  </a:lnTo>
                  <a:lnTo>
                    <a:pt x="5486979" y="1244600"/>
                  </a:lnTo>
                  <a:lnTo>
                    <a:pt x="5514647" y="1282700"/>
                  </a:lnTo>
                  <a:lnTo>
                    <a:pt x="5541842" y="1320800"/>
                  </a:lnTo>
                  <a:lnTo>
                    <a:pt x="5568561" y="1346200"/>
                  </a:lnTo>
                  <a:lnTo>
                    <a:pt x="5594798" y="1384300"/>
                  </a:lnTo>
                  <a:lnTo>
                    <a:pt x="5620549" y="1422400"/>
                  </a:lnTo>
                  <a:lnTo>
                    <a:pt x="5645808" y="1460500"/>
                  </a:lnTo>
                  <a:lnTo>
                    <a:pt x="5670572" y="1498600"/>
                  </a:lnTo>
                  <a:lnTo>
                    <a:pt x="5694835" y="1536700"/>
                  </a:lnTo>
                  <a:lnTo>
                    <a:pt x="5718593" y="1574800"/>
                  </a:lnTo>
                  <a:lnTo>
                    <a:pt x="5741841" y="1612900"/>
                  </a:lnTo>
                  <a:lnTo>
                    <a:pt x="5764574" y="1651000"/>
                  </a:lnTo>
                  <a:lnTo>
                    <a:pt x="5786787" y="1689100"/>
                  </a:lnTo>
                  <a:lnTo>
                    <a:pt x="5806788" y="1727200"/>
                  </a:lnTo>
                  <a:close/>
                </a:path>
              </a:pathLst>
            </a:custGeom>
            <a:solidFill>
              <a:srgbClr val="A69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723" y="0"/>
              <a:ext cx="1751964" cy="1751964"/>
            </a:xfrm>
            <a:custGeom>
              <a:avLst/>
              <a:gdLst/>
              <a:ahLst/>
              <a:cxnLst/>
              <a:rect l="l" t="t" r="r" b="b"/>
              <a:pathLst>
                <a:path w="1751964" h="1751964">
                  <a:moveTo>
                    <a:pt x="875967" y="1751934"/>
                  </a:moveTo>
                  <a:lnTo>
                    <a:pt x="875661" y="1687775"/>
                  </a:lnTo>
                  <a:lnTo>
                    <a:pt x="874766" y="1626827"/>
                  </a:lnTo>
                  <a:lnTo>
                    <a:pt x="873311" y="1569010"/>
                  </a:lnTo>
                  <a:lnTo>
                    <a:pt x="871329" y="1514239"/>
                  </a:lnTo>
                  <a:lnTo>
                    <a:pt x="868851" y="1462434"/>
                  </a:lnTo>
                  <a:lnTo>
                    <a:pt x="865908" y="1413510"/>
                  </a:lnTo>
                  <a:lnTo>
                    <a:pt x="862531" y="1367387"/>
                  </a:lnTo>
                  <a:lnTo>
                    <a:pt x="858752" y="1323980"/>
                  </a:lnTo>
                  <a:lnTo>
                    <a:pt x="854602" y="1283208"/>
                  </a:lnTo>
                  <a:lnTo>
                    <a:pt x="847193" y="1237758"/>
                  </a:lnTo>
                  <a:lnTo>
                    <a:pt x="835029" y="1193347"/>
                  </a:lnTo>
                  <a:lnTo>
                    <a:pt x="818247" y="1150469"/>
                  </a:lnTo>
                  <a:lnTo>
                    <a:pt x="797031" y="1109597"/>
                  </a:lnTo>
                  <a:lnTo>
                    <a:pt x="771621" y="1071193"/>
                  </a:lnTo>
                  <a:lnTo>
                    <a:pt x="742302" y="1035687"/>
                  </a:lnTo>
                  <a:lnTo>
                    <a:pt x="709400" y="1003474"/>
                  </a:lnTo>
                  <a:lnTo>
                    <a:pt x="673279" y="974911"/>
                  </a:lnTo>
                  <a:lnTo>
                    <a:pt x="634345" y="950319"/>
                  </a:lnTo>
                  <a:lnTo>
                    <a:pt x="593037" y="929975"/>
                  </a:lnTo>
                  <a:lnTo>
                    <a:pt x="549813" y="914104"/>
                  </a:lnTo>
                  <a:lnTo>
                    <a:pt x="505151" y="902881"/>
                  </a:lnTo>
                  <a:lnTo>
                    <a:pt x="427954" y="893187"/>
                  </a:lnTo>
                  <a:lnTo>
                    <a:pt x="384547" y="889406"/>
                  </a:lnTo>
                  <a:lnTo>
                    <a:pt x="338423" y="886028"/>
                  </a:lnTo>
                  <a:lnTo>
                    <a:pt x="289500" y="883084"/>
                  </a:lnTo>
                  <a:lnTo>
                    <a:pt x="237694" y="880605"/>
                  </a:lnTo>
                  <a:lnTo>
                    <a:pt x="182924" y="878623"/>
                  </a:lnTo>
                  <a:lnTo>
                    <a:pt x="125107" y="877168"/>
                  </a:lnTo>
                  <a:lnTo>
                    <a:pt x="64159" y="876272"/>
                  </a:lnTo>
                  <a:lnTo>
                    <a:pt x="0" y="875967"/>
                  </a:lnTo>
                  <a:lnTo>
                    <a:pt x="64159" y="875661"/>
                  </a:lnTo>
                  <a:lnTo>
                    <a:pt x="125107" y="874766"/>
                  </a:lnTo>
                  <a:lnTo>
                    <a:pt x="182924" y="873311"/>
                  </a:lnTo>
                  <a:lnTo>
                    <a:pt x="237694" y="871329"/>
                  </a:lnTo>
                  <a:lnTo>
                    <a:pt x="289500" y="868851"/>
                  </a:lnTo>
                  <a:lnTo>
                    <a:pt x="338423" y="865908"/>
                  </a:lnTo>
                  <a:lnTo>
                    <a:pt x="384547" y="862531"/>
                  </a:lnTo>
                  <a:lnTo>
                    <a:pt x="427954" y="858752"/>
                  </a:lnTo>
                  <a:lnTo>
                    <a:pt x="468726" y="854602"/>
                  </a:lnTo>
                  <a:lnTo>
                    <a:pt x="514176" y="847192"/>
                  </a:lnTo>
                  <a:lnTo>
                    <a:pt x="558587" y="835028"/>
                  </a:lnTo>
                  <a:lnTo>
                    <a:pt x="601466" y="818246"/>
                  </a:lnTo>
                  <a:lnTo>
                    <a:pt x="642337" y="797030"/>
                  </a:lnTo>
                  <a:lnTo>
                    <a:pt x="680742" y="771620"/>
                  </a:lnTo>
                  <a:lnTo>
                    <a:pt x="716248" y="742301"/>
                  </a:lnTo>
                  <a:lnTo>
                    <a:pt x="748461" y="709399"/>
                  </a:lnTo>
                  <a:lnTo>
                    <a:pt x="777025" y="673278"/>
                  </a:lnTo>
                  <a:lnTo>
                    <a:pt x="801618" y="634345"/>
                  </a:lnTo>
                  <a:lnTo>
                    <a:pt x="821963" y="593037"/>
                  </a:lnTo>
                  <a:lnTo>
                    <a:pt x="837835" y="549813"/>
                  </a:lnTo>
                  <a:lnTo>
                    <a:pt x="849058" y="505151"/>
                  </a:lnTo>
                  <a:lnTo>
                    <a:pt x="858752" y="427954"/>
                  </a:lnTo>
                  <a:lnTo>
                    <a:pt x="862531" y="384548"/>
                  </a:lnTo>
                  <a:lnTo>
                    <a:pt x="865907" y="338425"/>
                  </a:lnTo>
                  <a:lnTo>
                    <a:pt x="868851" y="289502"/>
                  </a:lnTo>
                  <a:lnTo>
                    <a:pt x="871329" y="237697"/>
                  </a:lnTo>
                  <a:lnTo>
                    <a:pt x="873311" y="182927"/>
                  </a:lnTo>
                  <a:lnTo>
                    <a:pt x="874766" y="125109"/>
                  </a:lnTo>
                  <a:lnTo>
                    <a:pt x="875661" y="64161"/>
                  </a:lnTo>
                  <a:lnTo>
                    <a:pt x="875967" y="0"/>
                  </a:lnTo>
                  <a:lnTo>
                    <a:pt x="876272" y="64159"/>
                  </a:lnTo>
                  <a:lnTo>
                    <a:pt x="877168" y="125107"/>
                  </a:lnTo>
                  <a:lnTo>
                    <a:pt x="878623" y="182924"/>
                  </a:lnTo>
                  <a:lnTo>
                    <a:pt x="880605" y="237694"/>
                  </a:lnTo>
                  <a:lnTo>
                    <a:pt x="883084" y="289500"/>
                  </a:lnTo>
                  <a:lnTo>
                    <a:pt x="886028" y="338423"/>
                  </a:lnTo>
                  <a:lnTo>
                    <a:pt x="889406" y="384547"/>
                  </a:lnTo>
                  <a:lnTo>
                    <a:pt x="893187" y="427954"/>
                  </a:lnTo>
                  <a:lnTo>
                    <a:pt x="897338" y="468726"/>
                  </a:lnTo>
                  <a:lnTo>
                    <a:pt x="904747" y="514176"/>
                  </a:lnTo>
                  <a:lnTo>
                    <a:pt x="916910" y="558587"/>
                  </a:lnTo>
                  <a:lnTo>
                    <a:pt x="933692" y="601466"/>
                  </a:lnTo>
                  <a:lnTo>
                    <a:pt x="954907" y="642338"/>
                  </a:lnTo>
                  <a:lnTo>
                    <a:pt x="980316" y="680743"/>
                  </a:lnTo>
                  <a:lnTo>
                    <a:pt x="1009635" y="716249"/>
                  </a:lnTo>
                  <a:lnTo>
                    <a:pt x="1042536" y="748462"/>
                  </a:lnTo>
                  <a:lnTo>
                    <a:pt x="1078656" y="777026"/>
                  </a:lnTo>
                  <a:lnTo>
                    <a:pt x="1117590" y="801619"/>
                  </a:lnTo>
                  <a:lnTo>
                    <a:pt x="1158897" y="821964"/>
                  </a:lnTo>
                  <a:lnTo>
                    <a:pt x="1202121" y="837836"/>
                  </a:lnTo>
                  <a:lnTo>
                    <a:pt x="1246783" y="849059"/>
                  </a:lnTo>
                  <a:lnTo>
                    <a:pt x="1323980" y="858752"/>
                  </a:lnTo>
                  <a:lnTo>
                    <a:pt x="1367386" y="862531"/>
                  </a:lnTo>
                  <a:lnTo>
                    <a:pt x="1413509" y="865908"/>
                  </a:lnTo>
                  <a:lnTo>
                    <a:pt x="1462432" y="868851"/>
                  </a:lnTo>
                  <a:lnTo>
                    <a:pt x="1514237" y="871329"/>
                  </a:lnTo>
                  <a:lnTo>
                    <a:pt x="1569007" y="873311"/>
                  </a:lnTo>
                  <a:lnTo>
                    <a:pt x="1626825" y="874766"/>
                  </a:lnTo>
                  <a:lnTo>
                    <a:pt x="1687773" y="875661"/>
                  </a:lnTo>
                  <a:lnTo>
                    <a:pt x="1751934" y="875967"/>
                  </a:lnTo>
                  <a:lnTo>
                    <a:pt x="1687775" y="876272"/>
                  </a:lnTo>
                  <a:lnTo>
                    <a:pt x="1626827" y="877168"/>
                  </a:lnTo>
                  <a:lnTo>
                    <a:pt x="1569010" y="878623"/>
                  </a:lnTo>
                  <a:lnTo>
                    <a:pt x="1514239" y="880605"/>
                  </a:lnTo>
                  <a:lnTo>
                    <a:pt x="1462434" y="883084"/>
                  </a:lnTo>
                  <a:lnTo>
                    <a:pt x="1413510" y="886028"/>
                  </a:lnTo>
                  <a:lnTo>
                    <a:pt x="1367387" y="889406"/>
                  </a:lnTo>
                  <a:lnTo>
                    <a:pt x="1323980" y="893186"/>
                  </a:lnTo>
                  <a:lnTo>
                    <a:pt x="1283207" y="897338"/>
                  </a:lnTo>
                  <a:lnTo>
                    <a:pt x="1237757" y="904747"/>
                  </a:lnTo>
                  <a:lnTo>
                    <a:pt x="1193347" y="916909"/>
                  </a:lnTo>
                  <a:lnTo>
                    <a:pt x="1150469" y="933691"/>
                  </a:lnTo>
                  <a:lnTo>
                    <a:pt x="1109597" y="954905"/>
                  </a:lnTo>
                  <a:lnTo>
                    <a:pt x="1071192" y="980315"/>
                  </a:lnTo>
                  <a:lnTo>
                    <a:pt x="1035687" y="1009634"/>
                  </a:lnTo>
                  <a:lnTo>
                    <a:pt x="1003473" y="1042535"/>
                  </a:lnTo>
                  <a:lnTo>
                    <a:pt x="974910" y="1078656"/>
                  </a:lnTo>
                  <a:lnTo>
                    <a:pt x="950318" y="1117589"/>
                  </a:lnTo>
                  <a:lnTo>
                    <a:pt x="929974" y="1158897"/>
                  </a:lnTo>
                  <a:lnTo>
                    <a:pt x="914103" y="1202121"/>
                  </a:lnTo>
                  <a:lnTo>
                    <a:pt x="902881" y="1246783"/>
                  </a:lnTo>
                  <a:lnTo>
                    <a:pt x="893187" y="1323980"/>
                  </a:lnTo>
                  <a:lnTo>
                    <a:pt x="889406" y="1367386"/>
                  </a:lnTo>
                  <a:lnTo>
                    <a:pt x="886028" y="1413509"/>
                  </a:lnTo>
                  <a:lnTo>
                    <a:pt x="883084" y="1462432"/>
                  </a:lnTo>
                  <a:lnTo>
                    <a:pt x="880605" y="1514237"/>
                  </a:lnTo>
                  <a:lnTo>
                    <a:pt x="878623" y="1569007"/>
                  </a:lnTo>
                  <a:lnTo>
                    <a:pt x="877168" y="1626825"/>
                  </a:lnTo>
                  <a:lnTo>
                    <a:pt x="876273" y="1687773"/>
                  </a:lnTo>
                  <a:lnTo>
                    <a:pt x="875967" y="1751934"/>
                  </a:lnTo>
                  <a:close/>
                </a:path>
              </a:pathLst>
            </a:custGeom>
            <a:solidFill>
              <a:srgbClr val="4B3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903" y="1351745"/>
              <a:ext cx="5810249" cy="59435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57230" y="1288243"/>
            <a:ext cx="76149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455" dirty="0">
                <a:solidFill>
                  <a:srgbClr val="16528B"/>
                </a:solidFill>
              </a:rPr>
              <a:t>С</a:t>
            </a:r>
            <a:r>
              <a:rPr sz="5200" spc="-175" dirty="0">
                <a:solidFill>
                  <a:srgbClr val="16528B"/>
                </a:solidFill>
              </a:rPr>
              <a:t>Т</a:t>
            </a:r>
            <a:r>
              <a:rPr sz="5200" spc="-565" dirty="0">
                <a:solidFill>
                  <a:srgbClr val="16528B"/>
                </a:solidFill>
              </a:rPr>
              <a:t>Е</a:t>
            </a:r>
            <a:r>
              <a:rPr sz="5200" spc="-40" dirty="0">
                <a:solidFill>
                  <a:srgbClr val="16528B"/>
                </a:solidFill>
              </a:rPr>
              <a:t>Г</a:t>
            </a:r>
            <a:r>
              <a:rPr sz="5200" spc="210" dirty="0">
                <a:solidFill>
                  <a:srgbClr val="16528B"/>
                </a:solidFill>
              </a:rPr>
              <a:t>Н</a:t>
            </a:r>
            <a:r>
              <a:rPr sz="5200" spc="570" dirty="0">
                <a:solidFill>
                  <a:srgbClr val="16528B"/>
                </a:solidFill>
              </a:rPr>
              <a:t>І</a:t>
            </a:r>
            <a:r>
              <a:rPr sz="5200" spc="535" dirty="0">
                <a:solidFill>
                  <a:srgbClr val="16528B"/>
                </a:solidFill>
              </a:rPr>
              <a:t>Й</a:t>
            </a:r>
            <a:r>
              <a:rPr sz="5200" spc="-400" dirty="0">
                <a:solidFill>
                  <a:srgbClr val="16528B"/>
                </a:solidFill>
              </a:rPr>
              <a:t> </a:t>
            </a:r>
            <a:r>
              <a:rPr sz="5200" spc="-270" dirty="0">
                <a:solidFill>
                  <a:srgbClr val="16528B"/>
                </a:solidFill>
              </a:rPr>
              <a:t>В</a:t>
            </a:r>
            <a:r>
              <a:rPr sz="5200" spc="85" dirty="0">
                <a:solidFill>
                  <a:srgbClr val="16528B"/>
                </a:solidFill>
              </a:rPr>
              <a:t>О</a:t>
            </a:r>
            <a:r>
              <a:rPr sz="5200" spc="215" dirty="0">
                <a:solidFill>
                  <a:srgbClr val="16528B"/>
                </a:solidFill>
              </a:rPr>
              <a:t>Л</a:t>
            </a:r>
            <a:r>
              <a:rPr sz="5200" spc="85" dirty="0">
                <a:solidFill>
                  <a:srgbClr val="16528B"/>
                </a:solidFill>
              </a:rPr>
              <a:t>О</a:t>
            </a:r>
            <a:r>
              <a:rPr sz="5200" spc="254" dirty="0">
                <a:solidFill>
                  <a:srgbClr val="16528B"/>
                </a:solidFill>
              </a:rPr>
              <a:t>Д</a:t>
            </a:r>
            <a:r>
              <a:rPr sz="5200" spc="530" dirty="0">
                <a:solidFill>
                  <a:srgbClr val="16528B"/>
                </a:solidFill>
              </a:rPr>
              <a:t>И</a:t>
            </a:r>
            <a:r>
              <a:rPr sz="5200" spc="560" dirty="0">
                <a:solidFill>
                  <a:srgbClr val="16528B"/>
                </a:solidFill>
              </a:rPr>
              <a:t>М</a:t>
            </a:r>
            <a:r>
              <a:rPr sz="5200" spc="530" dirty="0">
                <a:solidFill>
                  <a:srgbClr val="16528B"/>
                </a:solidFill>
              </a:rPr>
              <a:t>И</a:t>
            </a:r>
            <a:r>
              <a:rPr sz="5200" spc="-210" dirty="0">
                <a:solidFill>
                  <a:srgbClr val="16528B"/>
                </a:solidFill>
              </a:rPr>
              <a:t>Р</a:t>
            </a:r>
            <a:endParaRPr sz="5200"/>
          </a:p>
        </p:txBody>
      </p:sp>
      <p:sp>
        <p:nvSpPr>
          <p:cNvPr id="9" name="object 9"/>
          <p:cNvSpPr/>
          <p:nvPr/>
        </p:nvSpPr>
        <p:spPr>
          <a:xfrm>
            <a:off x="0" y="7131882"/>
            <a:ext cx="2336800" cy="3155315"/>
          </a:xfrm>
          <a:custGeom>
            <a:avLst/>
            <a:gdLst/>
            <a:ahLst/>
            <a:cxnLst/>
            <a:rect l="l" t="t" r="r" b="b"/>
            <a:pathLst>
              <a:path w="2336800" h="3155315">
                <a:moveTo>
                  <a:pt x="2336784" y="3155117"/>
                </a:moveTo>
                <a:lnTo>
                  <a:pt x="2290739" y="3155117"/>
                </a:lnTo>
                <a:lnTo>
                  <a:pt x="2290386" y="3106716"/>
                </a:lnTo>
                <a:lnTo>
                  <a:pt x="2289327" y="3058549"/>
                </a:lnTo>
                <a:lnTo>
                  <a:pt x="2287569" y="3010555"/>
                </a:lnTo>
                <a:lnTo>
                  <a:pt x="2285117" y="2962739"/>
                </a:lnTo>
                <a:lnTo>
                  <a:pt x="2281974" y="2915106"/>
                </a:lnTo>
                <a:lnTo>
                  <a:pt x="2278147" y="2867660"/>
                </a:lnTo>
                <a:lnTo>
                  <a:pt x="2273640" y="2820406"/>
                </a:lnTo>
                <a:lnTo>
                  <a:pt x="2268458" y="2773350"/>
                </a:lnTo>
                <a:lnTo>
                  <a:pt x="2262605" y="2726497"/>
                </a:lnTo>
                <a:lnTo>
                  <a:pt x="2256088" y="2679850"/>
                </a:lnTo>
                <a:lnTo>
                  <a:pt x="2248910" y="2633416"/>
                </a:lnTo>
                <a:lnTo>
                  <a:pt x="2241078" y="2587199"/>
                </a:lnTo>
                <a:lnTo>
                  <a:pt x="2232594" y="2541203"/>
                </a:lnTo>
                <a:lnTo>
                  <a:pt x="2223466" y="2495435"/>
                </a:lnTo>
                <a:lnTo>
                  <a:pt x="2213697" y="2449898"/>
                </a:lnTo>
                <a:lnTo>
                  <a:pt x="2203292" y="2404599"/>
                </a:lnTo>
                <a:lnTo>
                  <a:pt x="2192256" y="2359541"/>
                </a:lnTo>
                <a:lnTo>
                  <a:pt x="2180595" y="2314729"/>
                </a:lnTo>
                <a:lnTo>
                  <a:pt x="2168313" y="2270170"/>
                </a:lnTo>
                <a:lnTo>
                  <a:pt x="2155415" y="2225866"/>
                </a:lnTo>
                <a:lnTo>
                  <a:pt x="2141906" y="2181824"/>
                </a:lnTo>
                <a:lnTo>
                  <a:pt x="2127791" y="2138049"/>
                </a:lnTo>
                <a:lnTo>
                  <a:pt x="2113075" y="2094544"/>
                </a:lnTo>
                <a:lnTo>
                  <a:pt x="2097763" y="2051316"/>
                </a:lnTo>
                <a:lnTo>
                  <a:pt x="2081860" y="2008369"/>
                </a:lnTo>
                <a:lnTo>
                  <a:pt x="2065370" y="1965708"/>
                </a:lnTo>
                <a:lnTo>
                  <a:pt x="2048298" y="1923338"/>
                </a:lnTo>
                <a:lnTo>
                  <a:pt x="2030651" y="1881264"/>
                </a:lnTo>
                <a:lnTo>
                  <a:pt x="2012431" y="1839490"/>
                </a:lnTo>
                <a:lnTo>
                  <a:pt x="1993645" y="1798022"/>
                </a:lnTo>
                <a:lnTo>
                  <a:pt x="1974297" y="1756865"/>
                </a:lnTo>
                <a:lnTo>
                  <a:pt x="1954393" y="1716024"/>
                </a:lnTo>
                <a:lnTo>
                  <a:pt x="1933936" y="1675503"/>
                </a:lnTo>
                <a:lnTo>
                  <a:pt x="1912933" y="1635307"/>
                </a:lnTo>
                <a:lnTo>
                  <a:pt x="1891387" y="1595441"/>
                </a:lnTo>
                <a:lnTo>
                  <a:pt x="1869305" y="1555911"/>
                </a:lnTo>
                <a:lnTo>
                  <a:pt x="1846690" y="1516721"/>
                </a:lnTo>
                <a:lnTo>
                  <a:pt x="1823548" y="1477877"/>
                </a:lnTo>
                <a:lnTo>
                  <a:pt x="1799883" y="1439382"/>
                </a:lnTo>
                <a:lnTo>
                  <a:pt x="1775701" y="1401242"/>
                </a:lnTo>
                <a:lnTo>
                  <a:pt x="1751007" y="1363462"/>
                </a:lnTo>
                <a:lnTo>
                  <a:pt x="1725805" y="1326047"/>
                </a:lnTo>
                <a:lnTo>
                  <a:pt x="1700100" y="1289001"/>
                </a:lnTo>
                <a:lnTo>
                  <a:pt x="1673898" y="1252330"/>
                </a:lnTo>
                <a:lnTo>
                  <a:pt x="1647203" y="1216039"/>
                </a:lnTo>
                <a:lnTo>
                  <a:pt x="1620020" y="1180132"/>
                </a:lnTo>
                <a:lnTo>
                  <a:pt x="1592354" y="1144615"/>
                </a:lnTo>
                <a:lnTo>
                  <a:pt x="1564169" y="1109443"/>
                </a:lnTo>
                <a:lnTo>
                  <a:pt x="1535592" y="1074768"/>
                </a:lnTo>
                <a:lnTo>
                  <a:pt x="1506507" y="1040449"/>
                </a:lnTo>
                <a:lnTo>
                  <a:pt x="1476958" y="1006538"/>
                </a:lnTo>
                <a:lnTo>
                  <a:pt x="1446951" y="973042"/>
                </a:lnTo>
                <a:lnTo>
                  <a:pt x="1416491" y="939964"/>
                </a:lnTo>
                <a:lnTo>
                  <a:pt x="1385582" y="907311"/>
                </a:lnTo>
                <a:lnTo>
                  <a:pt x="1354230" y="875086"/>
                </a:lnTo>
                <a:lnTo>
                  <a:pt x="1322439" y="843295"/>
                </a:lnTo>
                <a:lnTo>
                  <a:pt x="1290214" y="811942"/>
                </a:lnTo>
                <a:lnTo>
                  <a:pt x="1257560" y="781033"/>
                </a:lnTo>
                <a:lnTo>
                  <a:pt x="1224483" y="750573"/>
                </a:lnTo>
                <a:lnTo>
                  <a:pt x="1190986" y="720566"/>
                </a:lnTo>
                <a:lnTo>
                  <a:pt x="1157076" y="691017"/>
                </a:lnTo>
                <a:lnTo>
                  <a:pt x="1122756" y="661932"/>
                </a:lnTo>
                <a:lnTo>
                  <a:pt x="1088032" y="633315"/>
                </a:lnTo>
                <a:lnTo>
                  <a:pt x="1052909" y="605171"/>
                </a:lnTo>
                <a:lnTo>
                  <a:pt x="1017392" y="577505"/>
                </a:lnTo>
                <a:lnTo>
                  <a:pt x="981485" y="550322"/>
                </a:lnTo>
                <a:lnTo>
                  <a:pt x="945194" y="523626"/>
                </a:lnTo>
                <a:lnTo>
                  <a:pt x="908523" y="497424"/>
                </a:lnTo>
                <a:lnTo>
                  <a:pt x="871478" y="471719"/>
                </a:lnTo>
                <a:lnTo>
                  <a:pt x="834062" y="446518"/>
                </a:lnTo>
                <a:lnTo>
                  <a:pt x="796282" y="421823"/>
                </a:lnTo>
                <a:lnTo>
                  <a:pt x="758143" y="397641"/>
                </a:lnTo>
                <a:lnTo>
                  <a:pt x="719648" y="373977"/>
                </a:lnTo>
                <a:lnTo>
                  <a:pt x="680803" y="350835"/>
                </a:lnTo>
                <a:lnTo>
                  <a:pt x="641613" y="328220"/>
                </a:lnTo>
                <a:lnTo>
                  <a:pt x="602083" y="306137"/>
                </a:lnTo>
                <a:lnTo>
                  <a:pt x="562218" y="284592"/>
                </a:lnTo>
                <a:lnTo>
                  <a:pt x="522022" y="263588"/>
                </a:lnTo>
                <a:lnTo>
                  <a:pt x="481501" y="243132"/>
                </a:lnTo>
                <a:lnTo>
                  <a:pt x="440659" y="223227"/>
                </a:lnTo>
                <a:lnTo>
                  <a:pt x="399502" y="203879"/>
                </a:lnTo>
                <a:lnTo>
                  <a:pt x="358034" y="185093"/>
                </a:lnTo>
                <a:lnTo>
                  <a:pt x="316261" y="166874"/>
                </a:lnTo>
                <a:lnTo>
                  <a:pt x="274186" y="149226"/>
                </a:lnTo>
                <a:lnTo>
                  <a:pt x="231816" y="132155"/>
                </a:lnTo>
                <a:lnTo>
                  <a:pt x="189155" y="115665"/>
                </a:lnTo>
                <a:lnTo>
                  <a:pt x="146208" y="99761"/>
                </a:lnTo>
                <a:lnTo>
                  <a:pt x="102980" y="84449"/>
                </a:lnTo>
                <a:lnTo>
                  <a:pt x="59476" y="69733"/>
                </a:lnTo>
                <a:lnTo>
                  <a:pt x="15700" y="55618"/>
                </a:lnTo>
                <a:lnTo>
                  <a:pt x="0" y="50802"/>
                </a:lnTo>
                <a:lnTo>
                  <a:pt x="0" y="0"/>
                </a:lnTo>
                <a:lnTo>
                  <a:pt x="57127" y="17883"/>
                </a:lnTo>
                <a:lnTo>
                  <a:pt x="100603" y="32324"/>
                </a:lnTo>
                <a:lnTo>
                  <a:pt x="143811" y="47351"/>
                </a:lnTo>
                <a:lnTo>
                  <a:pt x="186746" y="62959"/>
                </a:lnTo>
                <a:lnTo>
                  <a:pt x="229405" y="79144"/>
                </a:lnTo>
                <a:lnTo>
                  <a:pt x="271780" y="95900"/>
                </a:lnTo>
                <a:lnTo>
                  <a:pt x="313869" y="113224"/>
                </a:lnTo>
                <a:lnTo>
                  <a:pt x="355667" y="131110"/>
                </a:lnTo>
                <a:lnTo>
                  <a:pt x="397167" y="149553"/>
                </a:lnTo>
                <a:lnTo>
                  <a:pt x="438367" y="168549"/>
                </a:lnTo>
                <a:lnTo>
                  <a:pt x="479261" y="188094"/>
                </a:lnTo>
                <a:lnTo>
                  <a:pt x="519844" y="208181"/>
                </a:lnTo>
                <a:lnTo>
                  <a:pt x="560112" y="228808"/>
                </a:lnTo>
                <a:lnTo>
                  <a:pt x="600059" y="249968"/>
                </a:lnTo>
                <a:lnTo>
                  <a:pt x="639682" y="271657"/>
                </a:lnTo>
                <a:lnTo>
                  <a:pt x="678975" y="293870"/>
                </a:lnTo>
                <a:lnTo>
                  <a:pt x="717933" y="316603"/>
                </a:lnTo>
                <a:lnTo>
                  <a:pt x="756553" y="339851"/>
                </a:lnTo>
                <a:lnTo>
                  <a:pt x="794828" y="363609"/>
                </a:lnTo>
                <a:lnTo>
                  <a:pt x="832755" y="387872"/>
                </a:lnTo>
                <a:lnTo>
                  <a:pt x="870328" y="412636"/>
                </a:lnTo>
                <a:lnTo>
                  <a:pt x="907544" y="437895"/>
                </a:lnTo>
                <a:lnTo>
                  <a:pt x="944396" y="463646"/>
                </a:lnTo>
                <a:lnTo>
                  <a:pt x="980881" y="489883"/>
                </a:lnTo>
                <a:lnTo>
                  <a:pt x="1016993" y="516602"/>
                </a:lnTo>
                <a:lnTo>
                  <a:pt x="1052728" y="543797"/>
                </a:lnTo>
                <a:lnTo>
                  <a:pt x="1088082" y="571465"/>
                </a:lnTo>
                <a:lnTo>
                  <a:pt x="1123048" y="599600"/>
                </a:lnTo>
                <a:lnTo>
                  <a:pt x="1157624" y="628197"/>
                </a:lnTo>
                <a:lnTo>
                  <a:pt x="1191803" y="657252"/>
                </a:lnTo>
                <a:lnTo>
                  <a:pt x="1225581" y="686761"/>
                </a:lnTo>
                <a:lnTo>
                  <a:pt x="1258954" y="716718"/>
                </a:lnTo>
                <a:lnTo>
                  <a:pt x="1291916" y="747118"/>
                </a:lnTo>
                <a:lnTo>
                  <a:pt x="1324463" y="777957"/>
                </a:lnTo>
                <a:lnTo>
                  <a:pt x="1356591" y="809231"/>
                </a:lnTo>
                <a:lnTo>
                  <a:pt x="1388294" y="840933"/>
                </a:lnTo>
                <a:lnTo>
                  <a:pt x="1419567" y="873061"/>
                </a:lnTo>
                <a:lnTo>
                  <a:pt x="1450406" y="905608"/>
                </a:lnTo>
                <a:lnTo>
                  <a:pt x="1480807" y="938570"/>
                </a:lnTo>
                <a:lnTo>
                  <a:pt x="1510763" y="971943"/>
                </a:lnTo>
                <a:lnTo>
                  <a:pt x="1540272" y="1005721"/>
                </a:lnTo>
                <a:lnTo>
                  <a:pt x="1569327" y="1039901"/>
                </a:lnTo>
                <a:lnTo>
                  <a:pt x="1597925" y="1074476"/>
                </a:lnTo>
                <a:lnTo>
                  <a:pt x="1626098" y="1109492"/>
                </a:lnTo>
                <a:lnTo>
                  <a:pt x="1653727" y="1144796"/>
                </a:lnTo>
                <a:lnTo>
                  <a:pt x="1680923" y="1180531"/>
                </a:lnTo>
                <a:lnTo>
                  <a:pt x="1707641" y="1216644"/>
                </a:lnTo>
                <a:lnTo>
                  <a:pt x="1733878" y="1253128"/>
                </a:lnTo>
                <a:lnTo>
                  <a:pt x="1759629" y="1289981"/>
                </a:lnTo>
                <a:lnTo>
                  <a:pt x="1784888" y="1327196"/>
                </a:lnTo>
                <a:lnTo>
                  <a:pt x="1809652" y="1364769"/>
                </a:lnTo>
                <a:lnTo>
                  <a:pt x="1833915" y="1402696"/>
                </a:lnTo>
                <a:lnTo>
                  <a:pt x="1857673" y="1440972"/>
                </a:lnTo>
                <a:lnTo>
                  <a:pt x="1880921" y="1479591"/>
                </a:lnTo>
                <a:lnTo>
                  <a:pt x="1903654" y="1518550"/>
                </a:lnTo>
                <a:lnTo>
                  <a:pt x="1925868" y="1557843"/>
                </a:lnTo>
                <a:lnTo>
                  <a:pt x="1947557" y="1597465"/>
                </a:lnTo>
                <a:lnTo>
                  <a:pt x="1968717" y="1637413"/>
                </a:lnTo>
                <a:lnTo>
                  <a:pt x="1989343" y="1677680"/>
                </a:lnTo>
                <a:lnTo>
                  <a:pt x="2009430" y="1718263"/>
                </a:lnTo>
                <a:lnTo>
                  <a:pt x="2028975" y="1759157"/>
                </a:lnTo>
                <a:lnTo>
                  <a:pt x="2047971" y="1800357"/>
                </a:lnTo>
                <a:lnTo>
                  <a:pt x="2066415" y="1841858"/>
                </a:lnTo>
                <a:lnTo>
                  <a:pt x="2084300" y="1883655"/>
                </a:lnTo>
                <a:lnTo>
                  <a:pt x="2101624" y="1925744"/>
                </a:lnTo>
                <a:lnTo>
                  <a:pt x="2118381" y="1968120"/>
                </a:lnTo>
                <a:lnTo>
                  <a:pt x="2134565" y="2010778"/>
                </a:lnTo>
                <a:lnTo>
                  <a:pt x="2150174" y="2053713"/>
                </a:lnTo>
                <a:lnTo>
                  <a:pt x="2165201" y="2096921"/>
                </a:lnTo>
                <a:lnTo>
                  <a:pt x="2179642" y="2140398"/>
                </a:lnTo>
                <a:lnTo>
                  <a:pt x="2193492" y="2184137"/>
                </a:lnTo>
                <a:lnTo>
                  <a:pt x="2206746" y="2228135"/>
                </a:lnTo>
                <a:lnTo>
                  <a:pt x="2219400" y="2272386"/>
                </a:lnTo>
                <a:lnTo>
                  <a:pt x="2231450" y="2316886"/>
                </a:lnTo>
                <a:lnTo>
                  <a:pt x="2242889" y="2361631"/>
                </a:lnTo>
                <a:lnTo>
                  <a:pt x="2253714" y="2406615"/>
                </a:lnTo>
                <a:lnTo>
                  <a:pt x="2263920" y="2451834"/>
                </a:lnTo>
                <a:lnTo>
                  <a:pt x="2273502" y="2497282"/>
                </a:lnTo>
                <a:lnTo>
                  <a:pt x="2282454" y="2542956"/>
                </a:lnTo>
                <a:lnTo>
                  <a:pt x="2290774" y="2588851"/>
                </a:lnTo>
                <a:lnTo>
                  <a:pt x="2298455" y="2634961"/>
                </a:lnTo>
                <a:lnTo>
                  <a:pt x="2305493" y="2681282"/>
                </a:lnTo>
                <a:lnTo>
                  <a:pt x="2311883" y="2727809"/>
                </a:lnTo>
                <a:lnTo>
                  <a:pt x="2317621" y="2774538"/>
                </a:lnTo>
                <a:lnTo>
                  <a:pt x="2322702" y="2821463"/>
                </a:lnTo>
                <a:lnTo>
                  <a:pt x="2327120" y="2868580"/>
                </a:lnTo>
                <a:lnTo>
                  <a:pt x="2330872" y="2915885"/>
                </a:lnTo>
                <a:lnTo>
                  <a:pt x="2333952" y="2963372"/>
                </a:lnTo>
                <a:lnTo>
                  <a:pt x="2336356" y="3011037"/>
                </a:lnTo>
                <a:lnTo>
                  <a:pt x="2336784" y="3022911"/>
                </a:lnTo>
                <a:lnTo>
                  <a:pt x="2336784" y="3155117"/>
                </a:lnTo>
                <a:close/>
              </a:path>
            </a:pathLst>
          </a:custGeom>
          <a:solidFill>
            <a:srgbClr val="A69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98628" y="2654853"/>
            <a:ext cx="8877935" cy="45161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815975">
              <a:lnSpc>
                <a:spcPts val="3080"/>
              </a:lnSpc>
              <a:spcBef>
                <a:spcPts val="725"/>
              </a:spcBef>
              <a:tabLst>
                <a:tab pos="5613400" algn="l"/>
              </a:tabLst>
            </a:pPr>
            <a:r>
              <a:rPr sz="3050" spc="-16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10" dirty="0">
                <a:solidFill>
                  <a:srgbClr val="4B3720"/>
                </a:solidFill>
                <a:latin typeface="Lucida Sans Unicode"/>
                <a:cs typeface="Lucida Sans Unicode"/>
              </a:rPr>
              <a:t>п</a:t>
            </a:r>
            <a:r>
              <a:rPr sz="3050" spc="35" dirty="0">
                <a:solidFill>
                  <a:srgbClr val="4B3720"/>
                </a:solidFill>
                <a:latin typeface="Lucida Sans Unicode"/>
                <a:cs typeface="Lucida Sans Unicode"/>
              </a:rPr>
              <a:t>е</a:t>
            </a:r>
            <a:r>
              <a:rPr sz="3050" spc="-95" dirty="0">
                <a:solidFill>
                  <a:srgbClr val="4B3720"/>
                </a:solidFill>
                <a:latin typeface="Lucida Sans Unicode"/>
                <a:cs typeface="Lucida Sans Unicode"/>
              </a:rPr>
              <a:t>ц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-15" dirty="0">
                <a:solidFill>
                  <a:srgbClr val="4B3720"/>
                </a:solidFill>
                <a:latin typeface="Lucida Sans Unicode"/>
                <a:cs typeface="Lucida Sans Unicode"/>
              </a:rPr>
              <a:t>л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-40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з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-35" dirty="0">
                <a:solidFill>
                  <a:srgbClr val="4B3720"/>
                </a:solidFill>
                <a:latin typeface="Lucida Sans Unicode"/>
                <a:cs typeface="Lucida Sans Unicode"/>
              </a:rPr>
              <a:t>у</a:t>
            </a:r>
            <a:r>
              <a:rPr sz="3050" spc="10" dirty="0">
                <a:solidFill>
                  <a:srgbClr val="4B3720"/>
                </a:solidFill>
                <a:latin typeface="Lucida Sans Unicode"/>
                <a:cs typeface="Lucida Sans Unicode"/>
              </a:rPr>
              <a:t>п</a:t>
            </a:r>
            <a:r>
              <a:rPr sz="3050" spc="-3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170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050" spc="-15" dirty="0">
                <a:solidFill>
                  <a:srgbClr val="4B3720"/>
                </a:solidFill>
                <a:latin typeface="Lucida Sans Unicode"/>
                <a:cs typeface="Lucida Sans Unicode"/>
              </a:rPr>
              <a:t>л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50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285" dirty="0">
                <a:solidFill>
                  <a:srgbClr val="4B3720"/>
                </a:solidFill>
                <a:latin typeface="Lucida Sans Unicode"/>
                <a:cs typeface="Lucida Sans Unicode"/>
              </a:rPr>
              <a:t>ь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ко</a:t>
            </a:r>
            <a:r>
              <a:rPr sz="3050" spc="-175" dirty="0">
                <a:solidFill>
                  <a:srgbClr val="4B3720"/>
                </a:solidFill>
                <a:latin typeface="Lucida Sans Unicode"/>
                <a:cs typeface="Lucida Sans Unicode"/>
              </a:rPr>
              <a:t>г</a:t>
            </a:r>
            <a:r>
              <a:rPr sz="3050" spc="-5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ко</a:t>
            </a:r>
            <a:r>
              <a:rPr sz="3050" spc="50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-15" dirty="0">
                <a:solidFill>
                  <a:srgbClr val="4B3720"/>
                </a:solidFill>
                <a:latin typeface="Lucida Sans Unicode"/>
                <a:cs typeface="Lucida Sans Unicode"/>
              </a:rPr>
              <a:t>л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70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050" spc="50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050" spc="-175" dirty="0">
                <a:solidFill>
                  <a:srgbClr val="4B3720"/>
                </a:solidFill>
                <a:latin typeface="Lucida Sans Unicode"/>
                <a:cs typeface="Lucida Sans Unicode"/>
              </a:rPr>
              <a:t>г</a:t>
            </a:r>
            <a:r>
              <a:rPr sz="3050" spc="-25" dirty="0">
                <a:solidFill>
                  <a:srgbClr val="4B3720"/>
                </a:solidFill>
                <a:latin typeface="Lucida Sans Unicode"/>
                <a:cs typeface="Lucida Sans Unicode"/>
              </a:rPr>
              <a:t>у  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70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35" dirty="0">
                <a:solidFill>
                  <a:srgbClr val="4B3720"/>
                </a:solidFill>
                <a:latin typeface="Lucida Sans Unicode"/>
                <a:cs typeface="Lucida Sans Unicode"/>
              </a:rPr>
              <a:t>е</a:t>
            </a:r>
            <a:r>
              <a:rPr sz="3050" spc="80" dirty="0">
                <a:solidFill>
                  <a:srgbClr val="4B3720"/>
                </a:solidFill>
                <a:latin typeface="Lucida Sans Unicode"/>
                <a:cs typeface="Lucida Sans Unicode"/>
              </a:rPr>
              <a:t>м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70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за</a:t>
            </a:r>
            <a:r>
              <a:rPr sz="3050" spc="-95" dirty="0">
                <a:solidFill>
                  <a:srgbClr val="4B3720"/>
                </a:solidFill>
                <a:latin typeface="Lucida Sans Unicode"/>
                <a:cs typeface="Lucida Sans Unicode"/>
              </a:rPr>
              <a:t>ц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ї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10" dirty="0">
                <a:solidFill>
                  <a:srgbClr val="4B3720"/>
                </a:solidFill>
                <a:latin typeface="Lucida Sans Unicode"/>
                <a:cs typeface="Lucida Sans Unicode"/>
              </a:rPr>
              <a:t>п</a:t>
            </a:r>
            <a:r>
              <a:rPr sz="3050" spc="-3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050" spc="-260" dirty="0">
                <a:solidFill>
                  <a:srgbClr val="4B3720"/>
                </a:solidFill>
                <a:latin typeface="Lucida Sans Unicode"/>
                <a:cs typeface="Lucida Sans Unicode"/>
              </a:rPr>
              <a:t>д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90" dirty="0">
                <a:solidFill>
                  <a:srgbClr val="4B3720"/>
                </a:solidFill>
                <a:latin typeface="Lucida Sans Unicode"/>
                <a:cs typeface="Lucida Sans Unicode"/>
              </a:rPr>
              <a:t>ж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170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050" spc="-95" dirty="0">
                <a:solidFill>
                  <a:srgbClr val="4B3720"/>
                </a:solidFill>
                <a:latin typeface="Microsoft Sans Serif"/>
                <a:cs typeface="Microsoft Sans Serif"/>
              </a:rPr>
              <a:t>,</a:t>
            </a:r>
            <a:r>
              <a:rPr sz="3050" dirty="0">
                <a:solidFill>
                  <a:srgbClr val="4B3720"/>
                </a:solidFill>
                <a:latin typeface="Microsoft Sans Serif"/>
                <a:cs typeface="Microsoft Sans Serif"/>
              </a:rPr>
              <a:t>	</a:t>
            </a:r>
            <a:r>
              <a:rPr sz="3050" spc="-229" dirty="0">
                <a:solidFill>
                  <a:srgbClr val="4B3720"/>
                </a:solidFill>
                <a:latin typeface="Lucida Sans Unicode"/>
                <a:cs typeface="Lucida Sans Unicode"/>
              </a:rPr>
              <a:t>ф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70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050" spc="-15" dirty="0">
                <a:solidFill>
                  <a:srgbClr val="4B3720"/>
                </a:solidFill>
                <a:latin typeface="Lucida Sans Unicode"/>
                <a:cs typeface="Lucida Sans Unicode"/>
              </a:rPr>
              <a:t>л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050" spc="-3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050" spc="-95" dirty="0">
                <a:solidFill>
                  <a:srgbClr val="4B3720"/>
                </a:solidFill>
                <a:latin typeface="Microsoft Sans Serif"/>
                <a:cs typeface="Microsoft Sans Serif"/>
              </a:rPr>
              <a:t>,  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ко</a:t>
            </a:r>
            <a:r>
              <a:rPr sz="3050" spc="50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-35" dirty="0">
                <a:solidFill>
                  <a:srgbClr val="4B3720"/>
                </a:solidFill>
                <a:latin typeface="Lucida Sans Unicode"/>
                <a:cs typeface="Lucida Sans Unicode"/>
              </a:rPr>
              <a:t>у</a:t>
            </a:r>
            <a:r>
              <a:rPr sz="3050" spc="-15" dirty="0">
                <a:solidFill>
                  <a:srgbClr val="4B3720"/>
                </a:solidFill>
                <a:latin typeface="Lucida Sans Unicode"/>
                <a:cs typeface="Lucida Sans Unicode"/>
              </a:rPr>
              <a:t>л</a:t>
            </a:r>
            <a:r>
              <a:rPr sz="3050" spc="285" dirty="0">
                <a:solidFill>
                  <a:srgbClr val="4B3720"/>
                </a:solidFill>
                <a:latin typeface="Lucida Sans Unicode"/>
                <a:cs typeface="Lucida Sans Unicode"/>
              </a:rPr>
              <a:t>ь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50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050" spc="-40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з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-3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з</a:t>
            </a:r>
            <a:r>
              <a:rPr sz="3050" spc="-3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050" spc="25" dirty="0">
                <a:solidFill>
                  <a:srgbClr val="4B3720"/>
                </a:solidFill>
                <a:latin typeface="Lucida Sans Unicode"/>
                <a:cs typeface="Lucida Sans Unicode"/>
              </a:rPr>
              <a:t>б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к</a:t>
            </a:r>
            <a:r>
              <a:rPr sz="3050" spc="75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25" dirty="0">
                <a:solidFill>
                  <a:srgbClr val="4B3720"/>
                </a:solidFill>
                <a:latin typeface="Lucida Sans Unicode"/>
                <a:cs typeface="Lucida Sans Unicode"/>
              </a:rPr>
              <a:t>б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з</a:t>
            </a:r>
            <a:r>
              <a:rPr sz="3050" spc="50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050" spc="35" dirty="0">
                <a:solidFill>
                  <a:srgbClr val="4B3720"/>
                </a:solidFill>
                <a:latin typeface="Lucida Sans Unicode"/>
                <a:cs typeface="Lucida Sans Unicode"/>
              </a:rPr>
              <a:t>е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-40" dirty="0">
                <a:solidFill>
                  <a:srgbClr val="4B3720"/>
                </a:solidFill>
                <a:latin typeface="Microsoft Sans Serif"/>
                <a:cs typeface="Microsoft Sans Serif"/>
              </a:rPr>
              <a:t>-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-3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35" dirty="0">
                <a:solidFill>
                  <a:srgbClr val="4B3720"/>
                </a:solidFill>
                <a:latin typeface="Lucida Sans Unicode"/>
                <a:cs typeface="Lucida Sans Unicode"/>
              </a:rPr>
              <a:t>е</a:t>
            </a:r>
            <a:r>
              <a:rPr sz="3050" spc="-175" dirty="0">
                <a:solidFill>
                  <a:srgbClr val="4B3720"/>
                </a:solidFill>
                <a:latin typeface="Lucida Sans Unicode"/>
                <a:cs typeface="Lucida Sans Unicode"/>
              </a:rPr>
              <a:t>г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70" dirty="0">
                <a:solidFill>
                  <a:srgbClr val="4B3720"/>
                </a:solidFill>
                <a:latin typeface="Lucida Sans Unicode"/>
                <a:cs typeface="Lucida Sans Unicode"/>
              </a:rPr>
              <a:t>й</a:t>
            </a:r>
            <a:r>
              <a:rPr sz="3050" spc="-125" dirty="0">
                <a:solidFill>
                  <a:srgbClr val="4B3720"/>
                </a:solidFill>
                <a:latin typeface="Microsoft Sans Serif"/>
                <a:cs typeface="Microsoft Sans Serif"/>
              </a:rPr>
              <a:t>.</a:t>
            </a:r>
            <a:endParaRPr sz="3050">
              <a:latin typeface="Microsoft Sans Serif"/>
              <a:cs typeface="Microsoft Sans Serif"/>
            </a:endParaRPr>
          </a:p>
          <a:p>
            <a:pPr marL="12700" marR="5080">
              <a:lnSpc>
                <a:spcPts val="3300"/>
              </a:lnSpc>
              <a:spcBef>
                <a:spcPts val="3030"/>
              </a:spcBef>
            </a:pPr>
            <a:r>
              <a:rPr sz="3300" spc="-16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300" spc="175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300" spc="-5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300" spc="-4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300" spc="-405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300" spc="-5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300" spc="-4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30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ен</a:t>
            </a:r>
            <a:r>
              <a:rPr sz="3300" spc="-10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30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300" spc="-195" dirty="0">
                <a:solidFill>
                  <a:srgbClr val="4B3720"/>
                </a:solidFill>
                <a:latin typeface="Lucida Sans Unicode"/>
                <a:cs typeface="Lucida Sans Unicode"/>
              </a:rPr>
              <a:t>г</a:t>
            </a:r>
            <a:r>
              <a:rPr sz="3300" spc="-10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300" spc="175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300" spc="-405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300" spc="-10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30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з</a:t>
            </a:r>
            <a:r>
              <a:rPr sz="3300" spc="-405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300" spc="-114" dirty="0">
                <a:solidFill>
                  <a:srgbClr val="4B3720"/>
                </a:solidFill>
                <a:latin typeface="Lucida Sans Unicode"/>
                <a:cs typeface="Lucida Sans Unicode"/>
              </a:rPr>
              <a:t>еф</a:t>
            </a:r>
            <a:r>
              <a:rPr sz="3300" spc="5" dirty="0">
                <a:solidFill>
                  <a:srgbClr val="4B3720"/>
                </a:solidFill>
                <a:latin typeface="Lucida Sans Unicode"/>
                <a:cs typeface="Lucida Sans Unicode"/>
              </a:rPr>
              <a:t>ек</a:t>
            </a:r>
            <a:r>
              <a:rPr sz="3300" spc="-5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300" spc="65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300" spc="175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30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300" spc="-195" dirty="0">
                <a:solidFill>
                  <a:srgbClr val="4B3720"/>
                </a:solidFill>
                <a:latin typeface="Lucida Sans Unicode"/>
                <a:cs typeface="Lucida Sans Unicode"/>
              </a:rPr>
              <a:t>г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300" spc="-405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30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у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пр</a:t>
            </a:r>
            <a:r>
              <a:rPr sz="3300" spc="35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300" spc="175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300" spc="-25" dirty="0">
                <a:solidFill>
                  <a:srgbClr val="4B3720"/>
                </a:solidFill>
                <a:latin typeface="Lucida Sans Unicode"/>
                <a:cs typeface="Lucida Sans Unicode"/>
              </a:rPr>
              <a:t>л</a:t>
            </a:r>
            <a:r>
              <a:rPr sz="3300" spc="-10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30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нн</a:t>
            </a:r>
            <a:r>
              <a:rPr sz="3300" spc="170" dirty="0">
                <a:solidFill>
                  <a:srgbClr val="4B3720"/>
                </a:solidFill>
                <a:latin typeface="Lucida Sans Unicode"/>
                <a:cs typeface="Lucida Sans Unicode"/>
              </a:rPr>
              <a:t>я</a:t>
            </a:r>
            <a:r>
              <a:rPr sz="3300" spc="-240" dirty="0">
                <a:solidFill>
                  <a:srgbClr val="4B3720"/>
                </a:solidFill>
                <a:latin typeface="Microsoft Sans Serif"/>
                <a:cs typeface="Microsoft Sans Serif"/>
              </a:rPr>
              <a:t>;  </a:t>
            </a:r>
            <a:r>
              <a:rPr sz="3300" spc="-4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30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з</a:t>
            </a:r>
            <a:r>
              <a:rPr sz="3300" spc="-4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300" spc="20" dirty="0">
                <a:solidFill>
                  <a:srgbClr val="4B3720"/>
                </a:solidFill>
                <a:latin typeface="Lucida Sans Unicode"/>
                <a:cs typeface="Lucida Sans Unicode"/>
              </a:rPr>
              <a:t>б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к</a:t>
            </a:r>
            <a:r>
              <a:rPr sz="3300" spc="65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300" spc="-405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ко</a:t>
            </a:r>
            <a:r>
              <a:rPr sz="3300" spc="75" dirty="0">
                <a:solidFill>
                  <a:srgbClr val="4B3720"/>
                </a:solidFill>
                <a:latin typeface="Lucida Sans Unicode"/>
                <a:cs typeface="Lucida Sans Unicode"/>
              </a:rPr>
              <a:t>м</a:t>
            </a:r>
            <a:r>
              <a:rPr sz="330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у</a:t>
            </a:r>
            <a:r>
              <a:rPr sz="330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300" spc="-10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к</a:t>
            </a:r>
            <a:r>
              <a:rPr sz="3300" spc="-35" dirty="0">
                <a:solidFill>
                  <a:srgbClr val="4B3720"/>
                </a:solidFill>
                <a:latin typeface="Lucida Sans Unicode"/>
                <a:cs typeface="Lucida Sans Unicode"/>
              </a:rPr>
              <a:t>ац</a:t>
            </a:r>
            <a:r>
              <a:rPr sz="3300" spc="-10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300" spc="65" dirty="0">
                <a:solidFill>
                  <a:srgbClr val="4B3720"/>
                </a:solidFill>
                <a:latin typeface="Lucida Sans Unicode"/>
                <a:cs typeface="Lucida Sans Unicode"/>
              </a:rPr>
              <a:t>й</a:t>
            </a:r>
            <a:r>
              <a:rPr sz="330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300" spc="65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300" spc="-270" dirty="0">
                <a:solidFill>
                  <a:srgbClr val="4B3720"/>
                </a:solidFill>
                <a:latin typeface="Lucida Sans Unicode"/>
                <a:cs typeface="Lucida Sans Unicode"/>
              </a:rPr>
              <a:t>х</a:t>
            </a:r>
            <a:r>
              <a:rPr sz="3300" spc="-405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300" spc="-100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300" spc="-5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300" spc="-4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300" spc="35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300" spc="-5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300" spc="30" dirty="0">
                <a:solidFill>
                  <a:srgbClr val="4B3720"/>
                </a:solidFill>
                <a:latin typeface="Lucida Sans Unicode"/>
                <a:cs typeface="Lucida Sans Unicode"/>
              </a:rPr>
              <a:t>е</a:t>
            </a:r>
            <a:r>
              <a:rPr sz="3300" spc="-195" dirty="0">
                <a:solidFill>
                  <a:srgbClr val="4B3720"/>
                </a:solidFill>
                <a:latin typeface="Lucida Sans Unicode"/>
                <a:cs typeface="Lucida Sans Unicode"/>
              </a:rPr>
              <a:t>г</a:t>
            </a:r>
            <a:r>
              <a:rPr sz="3300" spc="-10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300" spc="65" dirty="0">
                <a:solidFill>
                  <a:srgbClr val="4B3720"/>
                </a:solidFill>
                <a:latin typeface="Lucida Sans Unicode"/>
                <a:cs typeface="Lucida Sans Unicode"/>
              </a:rPr>
              <a:t>й</a:t>
            </a:r>
            <a:r>
              <a:rPr sz="3300" spc="-405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300" spc="-5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300" spc="25" dirty="0">
                <a:solidFill>
                  <a:srgbClr val="4B3720"/>
                </a:solidFill>
                <a:latin typeface="Lucida Sans Unicode"/>
                <a:cs typeface="Lucida Sans Unicode"/>
              </a:rPr>
              <a:t>а  </a:t>
            </a:r>
            <a:r>
              <a:rPr sz="3300" spc="75" dirty="0">
                <a:solidFill>
                  <a:srgbClr val="4B3720"/>
                </a:solidFill>
                <a:latin typeface="Lucida Sans Unicode"/>
                <a:cs typeface="Lucida Sans Unicode"/>
              </a:rPr>
              <a:t>м</a:t>
            </a:r>
            <a:r>
              <a:rPr sz="3300" dirty="0">
                <a:solidFill>
                  <a:srgbClr val="4B3720"/>
                </a:solidFill>
                <a:latin typeface="Lucida Sans Unicode"/>
                <a:cs typeface="Lucida Sans Unicode"/>
              </a:rPr>
              <a:t>ар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к</a:t>
            </a:r>
            <a:r>
              <a:rPr sz="330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ет</a:t>
            </a:r>
            <a:r>
              <a:rPr sz="3300" spc="65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30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300" spc="-195" dirty="0">
                <a:solidFill>
                  <a:srgbClr val="4B3720"/>
                </a:solidFill>
                <a:latin typeface="Lucida Sans Unicode"/>
                <a:cs typeface="Lucida Sans Unicode"/>
              </a:rPr>
              <a:t>г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300" spc="175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300" spc="-195" dirty="0">
                <a:solidFill>
                  <a:srgbClr val="4B3720"/>
                </a:solidFill>
                <a:latin typeface="Lucida Sans Unicode"/>
                <a:cs typeface="Lucida Sans Unicode"/>
              </a:rPr>
              <a:t>г</a:t>
            </a:r>
            <a:r>
              <a:rPr sz="3300" spc="-2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300" spc="-405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300" dirty="0">
                <a:solidFill>
                  <a:srgbClr val="4B3720"/>
                </a:solidFill>
                <a:latin typeface="Lucida Sans Unicode"/>
                <a:cs typeface="Lucida Sans Unicode"/>
              </a:rPr>
              <a:t>п</a:t>
            </a:r>
            <a:r>
              <a:rPr sz="3300" spc="-25" dirty="0">
                <a:solidFill>
                  <a:srgbClr val="4B3720"/>
                </a:solidFill>
                <a:latin typeface="Lucida Sans Unicode"/>
                <a:cs typeface="Lucida Sans Unicode"/>
              </a:rPr>
              <a:t>л</a:t>
            </a:r>
            <a:r>
              <a:rPr sz="330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ан</a:t>
            </a:r>
            <a:r>
              <a:rPr sz="330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у</a:t>
            </a:r>
            <a:r>
              <a:rPr sz="3300" spc="175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300" spc="35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30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нн</a:t>
            </a:r>
            <a:r>
              <a:rPr sz="3300" spc="170" dirty="0">
                <a:solidFill>
                  <a:srgbClr val="4B3720"/>
                </a:solidFill>
                <a:latin typeface="Lucida Sans Unicode"/>
                <a:cs typeface="Lucida Sans Unicode"/>
              </a:rPr>
              <a:t>я</a:t>
            </a:r>
            <a:r>
              <a:rPr sz="3300" spc="-145" dirty="0">
                <a:solidFill>
                  <a:srgbClr val="4B3720"/>
                </a:solidFill>
                <a:latin typeface="Microsoft Sans Serif"/>
                <a:cs typeface="Microsoft Sans Serif"/>
              </a:rPr>
              <a:t>.</a:t>
            </a:r>
            <a:endParaRPr sz="3300">
              <a:latin typeface="Microsoft Sans Serif"/>
              <a:cs typeface="Microsoft Sans Serif"/>
            </a:endParaRPr>
          </a:p>
          <a:p>
            <a:pPr marL="12700" marR="2849880">
              <a:lnSpc>
                <a:spcPct val="168000"/>
              </a:lnSpc>
              <a:spcBef>
                <a:spcPts val="254"/>
              </a:spcBef>
            </a:pPr>
            <a:r>
              <a:rPr sz="3050" spc="-16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-35" dirty="0">
                <a:solidFill>
                  <a:srgbClr val="4B3720"/>
                </a:solidFill>
                <a:latin typeface="Lucida Sans Unicode"/>
                <a:cs typeface="Lucida Sans Unicode"/>
              </a:rPr>
              <a:t>у</a:t>
            </a:r>
            <a:r>
              <a:rPr sz="3050" spc="10" dirty="0">
                <a:solidFill>
                  <a:srgbClr val="4B3720"/>
                </a:solidFill>
                <a:latin typeface="Lucida Sans Unicode"/>
                <a:cs typeface="Lucida Sans Unicode"/>
              </a:rPr>
              <a:t>п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50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050" spc="290" dirty="0">
                <a:solidFill>
                  <a:srgbClr val="4B3720"/>
                </a:solidFill>
                <a:latin typeface="Lucida Sans Unicode"/>
                <a:cs typeface="Lucida Sans Unicode"/>
              </a:rPr>
              <a:t>ь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165" dirty="0">
                <a:solidFill>
                  <a:srgbClr val="4B3720"/>
                </a:solidFill>
                <a:latin typeface="Lucida Sans Unicode"/>
                <a:cs typeface="Lucida Sans Unicode"/>
              </a:rPr>
              <a:t>М</a:t>
            </a:r>
            <a:r>
              <a:rPr sz="3050" spc="245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050" spc="-135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45" dirty="0">
                <a:solidFill>
                  <a:srgbClr val="4B3720"/>
                </a:solidFill>
                <a:latin typeface="Lucida Sans Unicode"/>
                <a:cs typeface="Lucida Sans Unicode"/>
              </a:rPr>
              <a:t>з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80" dirty="0">
                <a:solidFill>
                  <a:srgbClr val="4B3720"/>
                </a:solidFill>
                <a:latin typeface="Lucida Sans Unicode"/>
                <a:cs typeface="Lucida Sans Unicode"/>
              </a:rPr>
              <a:t>м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-3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к</a:t>
            </a:r>
            <a:r>
              <a:rPr sz="3050" spc="35" dirty="0">
                <a:solidFill>
                  <a:srgbClr val="4B3720"/>
                </a:solidFill>
                <a:latin typeface="Lucida Sans Unicode"/>
                <a:cs typeface="Lucida Sans Unicode"/>
              </a:rPr>
              <a:t>е</a:t>
            </a:r>
            <a:r>
              <a:rPr sz="3050" spc="-45" dirty="0">
                <a:solidFill>
                  <a:srgbClr val="4B3720"/>
                </a:solidFill>
                <a:latin typeface="Lucida Sans Unicode"/>
                <a:cs typeface="Lucida Sans Unicode"/>
              </a:rPr>
              <a:t>т</a:t>
            </a:r>
            <a:r>
              <a:rPr sz="3050" spc="70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050" spc="50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050" spc="-175" dirty="0">
                <a:solidFill>
                  <a:srgbClr val="4B3720"/>
                </a:solidFill>
                <a:latin typeface="Lucida Sans Unicode"/>
                <a:cs typeface="Lucida Sans Unicode"/>
              </a:rPr>
              <a:t>г</a:t>
            </a:r>
            <a:r>
              <a:rPr sz="3050" spc="-35" dirty="0">
                <a:solidFill>
                  <a:srgbClr val="4B3720"/>
                </a:solidFill>
                <a:latin typeface="Lucida Sans Unicode"/>
                <a:cs typeface="Lucida Sans Unicode"/>
              </a:rPr>
              <a:t>у</a:t>
            </a:r>
            <a:r>
              <a:rPr sz="3050" spc="-125" dirty="0">
                <a:solidFill>
                  <a:srgbClr val="4B3720"/>
                </a:solidFill>
                <a:latin typeface="Microsoft Sans Serif"/>
                <a:cs typeface="Microsoft Sans Serif"/>
              </a:rPr>
              <a:t>.  </a:t>
            </a:r>
            <a:r>
              <a:rPr sz="3050" spc="-35" dirty="0">
                <a:solidFill>
                  <a:srgbClr val="4B3720"/>
                </a:solidFill>
                <a:latin typeface="Lucida Sans Unicode"/>
                <a:cs typeface="Lucida Sans Unicode"/>
              </a:rPr>
              <a:t>У</a:t>
            </a:r>
            <a:r>
              <a:rPr sz="3050" spc="10" dirty="0">
                <a:solidFill>
                  <a:srgbClr val="4B3720"/>
                </a:solidFill>
                <a:latin typeface="Lucida Sans Unicode"/>
                <a:cs typeface="Lucida Sans Unicode"/>
              </a:rPr>
              <a:t>п</a:t>
            </a:r>
            <a:r>
              <a:rPr sz="3050" spc="-3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050" spc="40" dirty="0">
                <a:solidFill>
                  <a:srgbClr val="4B3720"/>
                </a:solidFill>
                <a:latin typeface="Lucida Sans Unicode"/>
                <a:cs typeface="Lucida Sans Unicode"/>
              </a:rPr>
              <a:t>а</a:t>
            </a:r>
            <a:r>
              <a:rPr sz="3050" spc="170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050" spc="-15" dirty="0">
                <a:solidFill>
                  <a:srgbClr val="4B3720"/>
                </a:solidFill>
                <a:latin typeface="Lucida Sans Unicode"/>
                <a:cs typeface="Lucida Sans Unicode"/>
              </a:rPr>
              <a:t>л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50" dirty="0">
                <a:solidFill>
                  <a:srgbClr val="4B3720"/>
                </a:solidFill>
                <a:latin typeface="Lucida Sans Unicode"/>
                <a:cs typeface="Lucida Sans Unicode"/>
              </a:rPr>
              <a:t>н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285" dirty="0">
                <a:solidFill>
                  <a:srgbClr val="4B3720"/>
                </a:solidFill>
                <a:latin typeface="Lucida Sans Unicode"/>
                <a:cs typeface="Lucida Sans Unicode"/>
              </a:rPr>
              <a:t>ь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к</a:t>
            </a:r>
            <a:r>
              <a:rPr sz="3050" spc="70" dirty="0">
                <a:solidFill>
                  <a:srgbClr val="4B3720"/>
                </a:solidFill>
                <a:latin typeface="Lucida Sans Unicode"/>
                <a:cs typeface="Lucida Sans Unicode"/>
              </a:rPr>
              <a:t>и</a:t>
            </a:r>
            <a:r>
              <a:rPr sz="3050" spc="75" dirty="0">
                <a:solidFill>
                  <a:srgbClr val="4B3720"/>
                </a:solidFill>
                <a:latin typeface="Lucida Sans Unicode"/>
                <a:cs typeface="Lucida Sans Unicode"/>
              </a:rPr>
              <a:t>й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-260" dirty="0">
                <a:solidFill>
                  <a:srgbClr val="4B3720"/>
                </a:solidFill>
                <a:latin typeface="Lucida Sans Unicode"/>
                <a:cs typeface="Lucida Sans Unicode"/>
              </a:rPr>
              <a:t>д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о</a:t>
            </a:r>
            <a:r>
              <a:rPr sz="3050" spc="-85" dirty="0">
                <a:solidFill>
                  <a:srgbClr val="4B3720"/>
                </a:solidFill>
                <a:latin typeface="Lucida Sans Unicode"/>
                <a:cs typeface="Lucida Sans Unicode"/>
              </a:rPr>
              <a:t>с</a:t>
            </a:r>
            <a:r>
              <a:rPr sz="3050" spc="170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-254" dirty="0">
                <a:solidFill>
                  <a:srgbClr val="4B3720"/>
                </a:solidFill>
                <a:latin typeface="Lucida Sans Unicode"/>
                <a:cs typeface="Lucida Sans Unicode"/>
              </a:rPr>
              <a:t>д</a:t>
            </a:r>
            <a:r>
              <a:rPr sz="3050" spc="-370" dirty="0">
                <a:solidFill>
                  <a:srgbClr val="4B3720"/>
                </a:solidFill>
                <a:latin typeface="Lucida Sans Unicode"/>
                <a:cs typeface="Lucida Sans Unicode"/>
              </a:rPr>
              <a:t> </a:t>
            </a:r>
            <a:r>
              <a:rPr sz="3050" spc="335" dirty="0">
                <a:solidFill>
                  <a:srgbClr val="4B3720"/>
                </a:solidFill>
                <a:latin typeface="Microsoft Sans Serif"/>
                <a:cs typeface="Microsoft Sans Serif"/>
              </a:rPr>
              <a:t>–</a:t>
            </a:r>
            <a:r>
              <a:rPr sz="3050" spc="-215" dirty="0">
                <a:solidFill>
                  <a:srgbClr val="4B3720"/>
                </a:solidFill>
                <a:latin typeface="Microsoft Sans Serif"/>
                <a:cs typeface="Microsoft Sans Serif"/>
              </a:rPr>
              <a:t> </a:t>
            </a:r>
            <a:r>
              <a:rPr sz="3050" spc="-340" dirty="0">
                <a:solidFill>
                  <a:srgbClr val="4B3720"/>
                </a:solidFill>
                <a:latin typeface="Microsoft Sans Serif"/>
                <a:cs typeface="Microsoft Sans Serif"/>
              </a:rPr>
              <a:t>3</a:t>
            </a:r>
            <a:r>
              <a:rPr sz="3050" spc="-335" dirty="0">
                <a:solidFill>
                  <a:srgbClr val="4B3720"/>
                </a:solidFill>
                <a:latin typeface="Microsoft Sans Serif"/>
                <a:cs typeface="Microsoft Sans Serif"/>
              </a:rPr>
              <a:t>0</a:t>
            </a:r>
            <a:r>
              <a:rPr sz="3050" spc="-215" dirty="0">
                <a:solidFill>
                  <a:srgbClr val="4B3720"/>
                </a:solidFill>
                <a:latin typeface="Microsoft Sans Serif"/>
                <a:cs typeface="Microsoft Sans Serif"/>
              </a:rPr>
              <a:t> </a:t>
            </a:r>
            <a:r>
              <a:rPr sz="3050" spc="-30" dirty="0">
                <a:solidFill>
                  <a:srgbClr val="4B3720"/>
                </a:solidFill>
                <a:latin typeface="Lucida Sans Unicode"/>
                <a:cs typeface="Lucida Sans Unicode"/>
              </a:rPr>
              <a:t>р</a:t>
            </a:r>
            <a:r>
              <a:rPr sz="3050" spc="-10" dirty="0">
                <a:solidFill>
                  <a:srgbClr val="4B3720"/>
                </a:solidFill>
                <a:latin typeface="Lucida Sans Unicode"/>
                <a:cs typeface="Lucida Sans Unicode"/>
              </a:rPr>
              <a:t>ок</a:t>
            </a:r>
            <a:r>
              <a:rPr sz="3050" spc="-90" dirty="0">
                <a:solidFill>
                  <a:srgbClr val="4B3720"/>
                </a:solidFill>
                <a:latin typeface="Lucida Sans Unicode"/>
                <a:cs typeface="Lucida Sans Unicode"/>
              </a:rPr>
              <a:t>ı</a:t>
            </a:r>
            <a:r>
              <a:rPr sz="3050" spc="170" dirty="0">
                <a:solidFill>
                  <a:srgbClr val="4B3720"/>
                </a:solidFill>
                <a:latin typeface="Lucida Sans Unicode"/>
                <a:cs typeface="Lucida Sans Unicode"/>
              </a:rPr>
              <a:t>в</a:t>
            </a:r>
            <a:r>
              <a:rPr sz="3050" spc="-125" dirty="0">
                <a:solidFill>
                  <a:srgbClr val="4B3720"/>
                </a:solidFill>
                <a:latin typeface="Microsoft Sans Serif"/>
                <a:cs typeface="Microsoft Sans Serif"/>
              </a:rPr>
              <a:t>.</a:t>
            </a:r>
            <a:endParaRPr sz="3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521" y="3944421"/>
            <a:ext cx="9267825" cy="5895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94262" y="453443"/>
            <a:ext cx="6899909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spc="-165" dirty="0">
                <a:solidFill>
                  <a:srgbClr val="16528B"/>
                </a:solidFill>
              </a:rPr>
              <a:t>А</a:t>
            </a:r>
            <a:r>
              <a:rPr sz="4800" spc="195" dirty="0">
                <a:solidFill>
                  <a:srgbClr val="16528B"/>
                </a:solidFill>
              </a:rPr>
              <a:t>Н</a:t>
            </a:r>
            <a:r>
              <a:rPr sz="4800" spc="-165" dirty="0">
                <a:solidFill>
                  <a:srgbClr val="16528B"/>
                </a:solidFill>
              </a:rPr>
              <a:t>А</a:t>
            </a:r>
            <a:r>
              <a:rPr sz="4800" spc="195" dirty="0">
                <a:solidFill>
                  <a:srgbClr val="16528B"/>
                </a:solidFill>
              </a:rPr>
              <a:t>Л</a:t>
            </a:r>
            <a:r>
              <a:rPr sz="4800" spc="525" dirty="0">
                <a:solidFill>
                  <a:srgbClr val="16528B"/>
                </a:solidFill>
              </a:rPr>
              <a:t>І</a:t>
            </a:r>
            <a:r>
              <a:rPr sz="4800" spc="100" dirty="0">
                <a:solidFill>
                  <a:srgbClr val="16528B"/>
                </a:solidFill>
              </a:rPr>
              <a:t>З</a:t>
            </a:r>
            <a:r>
              <a:rPr sz="4800" spc="-370" dirty="0">
                <a:solidFill>
                  <a:srgbClr val="16528B"/>
                </a:solidFill>
              </a:rPr>
              <a:t> </a:t>
            </a:r>
            <a:r>
              <a:rPr sz="4800" spc="285" dirty="0">
                <a:solidFill>
                  <a:srgbClr val="16528B"/>
                </a:solidFill>
              </a:rPr>
              <a:t>К</a:t>
            </a:r>
            <a:r>
              <a:rPr sz="4800" spc="75" dirty="0">
                <a:solidFill>
                  <a:srgbClr val="16528B"/>
                </a:solidFill>
              </a:rPr>
              <a:t>О</a:t>
            </a:r>
            <a:r>
              <a:rPr sz="4800" spc="195" dirty="0">
                <a:solidFill>
                  <a:srgbClr val="16528B"/>
                </a:solidFill>
              </a:rPr>
              <a:t>Н</a:t>
            </a:r>
            <a:r>
              <a:rPr sz="4800" spc="285" dirty="0">
                <a:solidFill>
                  <a:srgbClr val="16528B"/>
                </a:solidFill>
              </a:rPr>
              <a:t>К</a:t>
            </a:r>
            <a:r>
              <a:rPr sz="4800" spc="185" dirty="0">
                <a:solidFill>
                  <a:srgbClr val="16528B"/>
                </a:solidFill>
              </a:rPr>
              <a:t>У</a:t>
            </a:r>
            <a:r>
              <a:rPr sz="4800" spc="-200" dirty="0">
                <a:solidFill>
                  <a:srgbClr val="16528B"/>
                </a:solidFill>
              </a:rPr>
              <a:t>Р</a:t>
            </a:r>
            <a:r>
              <a:rPr sz="4800" spc="-525" dirty="0">
                <a:solidFill>
                  <a:srgbClr val="16528B"/>
                </a:solidFill>
              </a:rPr>
              <a:t>Е</a:t>
            </a:r>
            <a:r>
              <a:rPr sz="4800" spc="195" dirty="0">
                <a:solidFill>
                  <a:srgbClr val="16528B"/>
                </a:solidFill>
              </a:rPr>
              <a:t>Н</a:t>
            </a:r>
            <a:r>
              <a:rPr sz="4800" spc="-165" dirty="0">
                <a:solidFill>
                  <a:srgbClr val="16528B"/>
                </a:solidFill>
              </a:rPr>
              <a:t>Т</a:t>
            </a:r>
            <a:r>
              <a:rPr sz="4800" spc="525" dirty="0">
                <a:solidFill>
                  <a:srgbClr val="16528B"/>
                </a:solidFill>
              </a:rPr>
              <a:t>І</a:t>
            </a:r>
            <a:r>
              <a:rPr sz="4800" spc="-245" dirty="0">
                <a:solidFill>
                  <a:srgbClr val="16528B"/>
                </a:solidFill>
              </a:rPr>
              <a:t>В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925363" y="1302902"/>
            <a:ext cx="16437610" cy="228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300"/>
              </a:lnSpc>
              <a:spcBef>
                <a:spcPts val="100"/>
              </a:spcBef>
            </a:pPr>
            <a:r>
              <a:rPr sz="4600" spc="125" dirty="0">
                <a:solidFill>
                  <a:srgbClr val="613229"/>
                </a:solidFill>
                <a:latin typeface="Lucida Sans Unicode"/>
                <a:cs typeface="Lucida Sans Unicode"/>
              </a:rPr>
              <a:t>Вивчıть</a:t>
            </a:r>
            <a:r>
              <a:rPr sz="4600" spc="12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4600" spc="-33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яку</a:t>
            </a:r>
            <a:r>
              <a:rPr sz="4600" spc="-56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105" dirty="0">
                <a:solidFill>
                  <a:srgbClr val="613229"/>
                </a:solidFill>
                <a:latin typeface="Lucida Sans Unicode"/>
                <a:cs typeface="Lucida Sans Unicode"/>
              </a:rPr>
              <a:t>продукцıю</a:t>
            </a:r>
            <a:r>
              <a:rPr sz="4600" spc="-56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30" dirty="0">
                <a:solidFill>
                  <a:srgbClr val="613229"/>
                </a:solidFill>
                <a:latin typeface="Lucida Sans Unicode"/>
                <a:cs typeface="Lucida Sans Unicode"/>
              </a:rPr>
              <a:t>та</a:t>
            </a:r>
            <a:r>
              <a:rPr sz="4600" spc="-56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сервıс</a:t>
            </a:r>
            <a:r>
              <a:rPr sz="4600" spc="-56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10" dirty="0">
                <a:solidFill>
                  <a:srgbClr val="613229"/>
                </a:solidFill>
                <a:latin typeface="Lucida Sans Unicode"/>
                <a:cs typeface="Lucida Sans Unicode"/>
              </a:rPr>
              <a:t>пропонують</a:t>
            </a:r>
            <a:r>
              <a:rPr sz="4600" spc="-56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35" dirty="0">
                <a:solidFill>
                  <a:srgbClr val="613229"/>
                </a:solidFill>
                <a:latin typeface="Lucida Sans Unicode"/>
                <a:cs typeface="Lucida Sans Unicode"/>
              </a:rPr>
              <a:t>конкуренти</a:t>
            </a:r>
            <a:r>
              <a:rPr sz="4600" spc="-35" dirty="0">
                <a:solidFill>
                  <a:srgbClr val="613229"/>
                </a:solidFill>
                <a:latin typeface="Microsoft Sans Serif"/>
                <a:cs typeface="Microsoft Sans Serif"/>
              </a:rPr>
              <a:t>, </a:t>
            </a:r>
            <a:r>
              <a:rPr sz="4600" spc="-1205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6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ї</a:t>
            </a:r>
            <a:r>
              <a:rPr sz="4600" spc="-395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4600" spc="-56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180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46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6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6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600" spc="-160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4600" spc="-335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600" spc="21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46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4600" spc="-56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22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6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6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6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600" spc="-56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46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6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46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4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600" spc="8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46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46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ю</a:t>
            </a:r>
            <a:r>
              <a:rPr sz="46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600" spc="39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4600" spc="-56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16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4600" spc="22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6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6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4600" spc="-56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6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600" spc="22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4600" spc="-160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endParaRPr sz="4600">
              <a:latin typeface="Microsoft Sans Serif"/>
              <a:cs typeface="Microsoft Sans Serif"/>
            </a:endParaRPr>
          </a:p>
          <a:p>
            <a:pPr marR="105410" algn="ctr">
              <a:lnSpc>
                <a:spcPct val="100000"/>
              </a:lnSpc>
              <a:spcBef>
                <a:spcPts val="405"/>
              </a:spcBef>
            </a:pPr>
            <a:r>
              <a:rPr sz="4600" spc="-180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46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6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4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600" spc="22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6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6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600" spc="-16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4600" spc="39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4600" spc="-56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22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6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600" spc="-430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4600" spc="-290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46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46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4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600" spc="8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46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600" spc="-56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ї</a:t>
            </a:r>
            <a:r>
              <a:rPr sz="4600" spc="-400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46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6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600" spc="-395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4600" spc="-56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6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46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46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є</a:t>
            </a:r>
            <a:r>
              <a:rPr sz="46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6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6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600" spc="22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600" spc="-204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622" y="3712607"/>
            <a:ext cx="7686673" cy="6086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1695" y="456424"/>
            <a:ext cx="435864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spc="-5" dirty="0">
                <a:solidFill>
                  <a:srgbClr val="16528B"/>
                </a:solidFill>
              </a:rPr>
              <a:t>SWOT-АНАЛІЗ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001303" y="1133804"/>
            <a:ext cx="16499205" cy="2540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7290" marR="5080" indent="-1165225">
              <a:lnSpc>
                <a:spcPct val="131000"/>
              </a:lnSpc>
              <a:spcBef>
                <a:spcPts val="95"/>
              </a:spcBef>
            </a:pPr>
            <a:r>
              <a:rPr sz="42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дозволить</a:t>
            </a:r>
            <a:r>
              <a:rPr sz="4200" spc="-5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встановити</a:t>
            </a:r>
            <a:r>
              <a:rPr sz="4200" spc="-5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фактори</a:t>
            </a:r>
            <a:r>
              <a:rPr sz="4200" spc="-8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4200" spc="-295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200" spc="15" dirty="0">
                <a:solidFill>
                  <a:srgbClr val="613229"/>
                </a:solidFill>
                <a:latin typeface="Lucida Sans Unicode"/>
                <a:cs typeface="Lucida Sans Unicode"/>
              </a:rPr>
              <a:t>що</a:t>
            </a:r>
            <a:r>
              <a:rPr sz="4200" spc="-5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можуть</a:t>
            </a:r>
            <a:r>
              <a:rPr sz="4200" spc="-5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15" dirty="0">
                <a:solidFill>
                  <a:srgbClr val="613229"/>
                </a:solidFill>
                <a:latin typeface="Lucida Sans Unicode"/>
                <a:cs typeface="Lucida Sans Unicode"/>
              </a:rPr>
              <a:t>вплинути</a:t>
            </a:r>
            <a:r>
              <a:rPr sz="4200" spc="-509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на</a:t>
            </a:r>
            <a:r>
              <a:rPr sz="4200" spc="-5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-35" dirty="0">
                <a:solidFill>
                  <a:srgbClr val="613229"/>
                </a:solidFill>
                <a:latin typeface="Lucida Sans Unicode"/>
                <a:cs typeface="Lucida Sans Unicode"/>
              </a:rPr>
              <a:t>ринок</a:t>
            </a:r>
            <a:r>
              <a:rPr sz="4200" spc="-35" dirty="0">
                <a:solidFill>
                  <a:srgbClr val="613229"/>
                </a:solidFill>
                <a:latin typeface="Microsoft Sans Serif"/>
                <a:cs typeface="Microsoft Sans Serif"/>
              </a:rPr>
              <a:t>, </a:t>
            </a:r>
            <a:r>
              <a:rPr sz="4200" spc="-110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200" spc="-110" dirty="0">
                <a:solidFill>
                  <a:srgbClr val="613229"/>
                </a:solidFill>
                <a:latin typeface="Lucida Sans Unicode"/>
                <a:cs typeface="Lucida Sans Unicode"/>
              </a:rPr>
              <a:t>доступнı</a:t>
            </a:r>
            <a:r>
              <a:rPr sz="4200" spc="-52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-80" dirty="0">
                <a:solidFill>
                  <a:srgbClr val="613229"/>
                </a:solidFill>
                <a:latin typeface="Lucida Sans Unicode"/>
                <a:cs typeface="Lucida Sans Unicode"/>
              </a:rPr>
              <a:t>для</a:t>
            </a:r>
            <a:r>
              <a:rPr sz="4200" spc="-52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-35" dirty="0">
                <a:solidFill>
                  <a:srgbClr val="613229"/>
                </a:solidFill>
                <a:latin typeface="Lucida Sans Unicode"/>
                <a:cs typeface="Lucida Sans Unicode"/>
              </a:rPr>
              <a:t>досягнення</a:t>
            </a:r>
            <a:r>
              <a:rPr sz="4200" spc="-52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цıлей</a:t>
            </a:r>
            <a:r>
              <a:rPr sz="4200" spc="-52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ресурси</a:t>
            </a:r>
            <a:r>
              <a:rPr sz="4200" spc="-52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та</a:t>
            </a:r>
            <a:r>
              <a:rPr sz="4200" spc="-52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-20" dirty="0">
                <a:solidFill>
                  <a:srgbClr val="613229"/>
                </a:solidFill>
                <a:latin typeface="Lucida Sans Unicode"/>
                <a:cs typeface="Lucida Sans Unicode"/>
              </a:rPr>
              <a:t>проблеми</a:t>
            </a:r>
            <a:r>
              <a:rPr sz="4200" spc="-20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endParaRPr sz="4200">
              <a:latin typeface="Microsoft Sans Serif"/>
              <a:cs typeface="Microsoft Sans Serif"/>
            </a:endParaRPr>
          </a:p>
          <a:p>
            <a:pPr marL="3054350">
              <a:lnSpc>
                <a:spcPct val="100000"/>
              </a:lnSpc>
              <a:spcBef>
                <a:spcPts val="1560"/>
              </a:spcBef>
            </a:pPr>
            <a:r>
              <a:rPr sz="42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якı</a:t>
            </a:r>
            <a:r>
              <a:rPr sz="4200" spc="-52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можуть</a:t>
            </a:r>
            <a:r>
              <a:rPr sz="4200" spc="-5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виникнути</a:t>
            </a:r>
            <a:r>
              <a:rPr sz="4200" spc="-5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210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200" spc="-5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200" spc="10" dirty="0">
                <a:solidFill>
                  <a:srgbClr val="613229"/>
                </a:solidFill>
                <a:latin typeface="Lucida Sans Unicode"/>
                <a:cs typeface="Lucida Sans Unicode"/>
              </a:rPr>
              <a:t>майбутньому</a:t>
            </a:r>
            <a:r>
              <a:rPr sz="4200" spc="10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4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436" y="4224062"/>
            <a:ext cx="11001374" cy="5448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40918" y="214103"/>
            <a:ext cx="6806565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235" dirty="0">
                <a:solidFill>
                  <a:srgbClr val="16528B"/>
                </a:solidFill>
              </a:rPr>
              <a:t>Ц</a:t>
            </a:r>
            <a:r>
              <a:rPr sz="4900" spc="535" dirty="0">
                <a:solidFill>
                  <a:srgbClr val="16528B"/>
                </a:solidFill>
              </a:rPr>
              <a:t>І</a:t>
            </a:r>
            <a:r>
              <a:rPr sz="4900" spc="200" dirty="0">
                <a:solidFill>
                  <a:srgbClr val="16528B"/>
                </a:solidFill>
              </a:rPr>
              <a:t>Л</a:t>
            </a:r>
            <a:r>
              <a:rPr sz="4900" spc="-405" dirty="0">
                <a:solidFill>
                  <a:srgbClr val="16528B"/>
                </a:solidFill>
              </a:rPr>
              <a:t>Ь</a:t>
            </a:r>
            <a:r>
              <a:rPr sz="4900" spc="75" dirty="0">
                <a:solidFill>
                  <a:srgbClr val="16528B"/>
                </a:solidFill>
              </a:rPr>
              <a:t>О</a:t>
            </a:r>
            <a:r>
              <a:rPr sz="4900" spc="-254" dirty="0">
                <a:solidFill>
                  <a:srgbClr val="16528B"/>
                </a:solidFill>
              </a:rPr>
              <a:t>В</a:t>
            </a:r>
            <a:r>
              <a:rPr sz="4900" spc="-165" dirty="0">
                <a:solidFill>
                  <a:srgbClr val="16528B"/>
                </a:solidFill>
              </a:rPr>
              <a:t>А</a:t>
            </a:r>
            <a:r>
              <a:rPr sz="4900" spc="-375" dirty="0">
                <a:solidFill>
                  <a:srgbClr val="16528B"/>
                </a:solidFill>
              </a:rPr>
              <a:t> </a:t>
            </a:r>
            <a:r>
              <a:rPr sz="4900" spc="-170" dirty="0">
                <a:solidFill>
                  <a:srgbClr val="16528B"/>
                </a:solidFill>
              </a:rPr>
              <a:t>А</a:t>
            </a:r>
            <a:r>
              <a:rPr sz="4900" spc="190" dirty="0">
                <a:solidFill>
                  <a:srgbClr val="16528B"/>
                </a:solidFill>
              </a:rPr>
              <a:t>У</a:t>
            </a:r>
            <a:r>
              <a:rPr sz="4900" spc="240" dirty="0">
                <a:solidFill>
                  <a:srgbClr val="16528B"/>
                </a:solidFill>
              </a:rPr>
              <a:t>Д</a:t>
            </a:r>
            <a:r>
              <a:rPr sz="4900" spc="500" dirty="0">
                <a:solidFill>
                  <a:srgbClr val="16528B"/>
                </a:solidFill>
              </a:rPr>
              <a:t>И</a:t>
            </a:r>
            <a:r>
              <a:rPr sz="4900" spc="-165" dirty="0">
                <a:solidFill>
                  <a:srgbClr val="16528B"/>
                </a:solidFill>
              </a:rPr>
              <a:t>Т</a:t>
            </a:r>
            <a:r>
              <a:rPr sz="4900" spc="75" dirty="0">
                <a:solidFill>
                  <a:srgbClr val="16528B"/>
                </a:solidFill>
              </a:rPr>
              <a:t>О</a:t>
            </a:r>
            <a:r>
              <a:rPr sz="4900" spc="-200" dirty="0">
                <a:solidFill>
                  <a:srgbClr val="16528B"/>
                </a:solidFill>
              </a:rPr>
              <a:t>Р</a:t>
            </a:r>
            <a:r>
              <a:rPr sz="4900" spc="535" dirty="0">
                <a:solidFill>
                  <a:srgbClr val="16528B"/>
                </a:solidFill>
              </a:rPr>
              <a:t>І</a:t>
            </a:r>
            <a:r>
              <a:rPr sz="4900" spc="-270" dirty="0">
                <a:solidFill>
                  <a:srgbClr val="16528B"/>
                </a:solidFill>
              </a:rPr>
              <a:t>Я</a:t>
            </a:r>
            <a:endParaRPr sz="4900"/>
          </a:p>
        </p:txBody>
      </p:sp>
      <p:sp>
        <p:nvSpPr>
          <p:cNvPr id="4" name="object 4"/>
          <p:cNvSpPr txBox="1"/>
          <p:nvPr/>
        </p:nvSpPr>
        <p:spPr>
          <a:xfrm>
            <a:off x="1806684" y="1089813"/>
            <a:ext cx="15118080" cy="2775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395095" marR="5080" indent="-1383030">
              <a:lnSpc>
                <a:spcPct val="100299"/>
              </a:lnSpc>
              <a:spcBef>
                <a:spcPts val="85"/>
              </a:spcBef>
            </a:pPr>
            <a:r>
              <a:rPr sz="36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Комплексний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613229"/>
                </a:solidFill>
                <a:latin typeface="Lucida Sans Unicode"/>
                <a:cs typeface="Lucida Sans Unicode"/>
              </a:rPr>
              <a:t>аналıз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ЦА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120" dirty="0">
                <a:solidFill>
                  <a:srgbClr val="613229"/>
                </a:solidFill>
                <a:latin typeface="Lucida Sans Unicode"/>
                <a:cs typeface="Lucida Sans Unicode"/>
              </a:rPr>
              <a:t>дає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можливıсть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краще</a:t>
            </a:r>
            <a:r>
              <a:rPr sz="3600" spc="-4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30" dirty="0">
                <a:solidFill>
                  <a:srgbClr val="613229"/>
                </a:solidFill>
                <a:latin typeface="Lucida Sans Unicode"/>
                <a:cs typeface="Lucida Sans Unicode"/>
              </a:rPr>
              <a:t>зрозумıти</a:t>
            </a:r>
            <a:r>
              <a:rPr sz="3600" spc="-30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3600" spc="-26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3600" spc="-20" dirty="0">
                <a:solidFill>
                  <a:srgbClr val="613229"/>
                </a:solidFill>
                <a:latin typeface="Lucida Sans Unicode"/>
                <a:cs typeface="Lucida Sans Unicode"/>
              </a:rPr>
              <a:t>кому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5" dirty="0">
                <a:solidFill>
                  <a:srgbClr val="613229"/>
                </a:solidFill>
                <a:latin typeface="Lucida Sans Unicode"/>
                <a:cs typeface="Lucida Sans Unicode"/>
              </a:rPr>
              <a:t>саме </a:t>
            </a:r>
            <a:r>
              <a:rPr sz="3600" spc="-112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буде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613229"/>
                </a:solidFill>
                <a:latin typeface="Lucida Sans Unicode"/>
                <a:cs typeface="Lucida Sans Unicode"/>
              </a:rPr>
              <a:t>цıкавий</a:t>
            </a:r>
            <a:r>
              <a:rPr sz="3600" spc="-4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130" dirty="0">
                <a:solidFill>
                  <a:srgbClr val="613229"/>
                </a:solidFill>
                <a:latin typeface="Lucida Sans Unicode"/>
                <a:cs typeface="Lucida Sans Unicode"/>
              </a:rPr>
              <a:t>ваш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продукт</a:t>
            </a:r>
            <a:r>
              <a:rPr sz="3600" spc="-4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114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як</a:t>
            </a:r>
            <a:r>
              <a:rPr sz="3600" spc="-4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65" dirty="0">
                <a:solidFill>
                  <a:srgbClr val="613229"/>
                </a:solidFill>
                <a:latin typeface="Lucida Sans Unicode"/>
                <a:cs typeface="Lucida Sans Unicode"/>
              </a:rPr>
              <a:t>його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30" dirty="0">
                <a:solidFill>
                  <a:srgbClr val="613229"/>
                </a:solidFill>
                <a:latin typeface="Lucida Sans Unicode"/>
                <a:cs typeface="Lucida Sans Unicode"/>
              </a:rPr>
              <a:t>ефектнıше</a:t>
            </a:r>
            <a:r>
              <a:rPr sz="3600" spc="-44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80" dirty="0">
                <a:solidFill>
                  <a:srgbClr val="613229"/>
                </a:solidFill>
                <a:latin typeface="Lucida Sans Unicode"/>
                <a:cs typeface="Lucida Sans Unicode"/>
              </a:rPr>
              <a:t>подати</a:t>
            </a:r>
            <a:r>
              <a:rPr sz="3600" spc="-80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3600">
              <a:latin typeface="Microsoft Sans Serif"/>
              <a:cs typeface="Microsoft Sans Serif"/>
            </a:endParaRPr>
          </a:p>
          <a:p>
            <a:pPr marL="3467100" marR="1992630" indent="-1378585">
              <a:lnSpc>
                <a:spcPct val="100299"/>
              </a:lnSpc>
            </a:pPr>
            <a:r>
              <a:rPr sz="3600" spc="260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36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3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3600" spc="315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3600" spc="-12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31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17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3600" spc="190" dirty="0">
                <a:solidFill>
                  <a:srgbClr val="613229"/>
                </a:solidFill>
                <a:latin typeface="Lucida Sans Unicode"/>
                <a:cs typeface="Lucida Sans Unicode"/>
              </a:rPr>
              <a:t>ш</a:t>
            </a:r>
            <a:r>
              <a:rPr sz="36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140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3600" spc="-12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3600" spc="310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3600" spc="17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36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3600" spc="-6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3600" spc="-33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36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36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3600" spc="-12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36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ю</a:t>
            </a:r>
            <a:r>
              <a:rPr sz="3600" spc="-12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3600" spc="-26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3600" spc="-125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3600" spc="1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3600" spc="-229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36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3600" spc="1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3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-6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36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120" dirty="0">
                <a:solidFill>
                  <a:srgbClr val="613229"/>
                </a:solidFill>
                <a:latin typeface="Lucida Sans Unicode"/>
                <a:cs typeface="Lucida Sans Unicode"/>
              </a:rPr>
              <a:t>її  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3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125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3600" spc="-1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36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ж</a:t>
            </a:r>
            <a:r>
              <a:rPr sz="36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3600" spc="17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3600" spc="315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36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36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3600" spc="5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310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36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3600" spc="-3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1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36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36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3600" spc="-125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3600" spc="-3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36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3600" spc="5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endParaRPr sz="3600">
              <a:latin typeface="Lucida Sans Unicode"/>
              <a:cs typeface="Lucida Sans Unicode"/>
            </a:endParaRPr>
          </a:p>
          <a:p>
            <a:pPr marL="2105660">
              <a:lnSpc>
                <a:spcPct val="100000"/>
              </a:lnSpc>
              <a:spcBef>
                <a:spcPts val="15"/>
              </a:spcBef>
            </a:pP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36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36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3600" spc="-6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36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3600" spc="-12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36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3600" spc="-125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3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3600" spc="17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36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3600" spc="-114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1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3600" spc="1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36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3600" spc="5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114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ол</a:t>
            </a:r>
            <a:r>
              <a:rPr sz="3600" spc="310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3600" spc="17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3600" spc="-114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3600" spc="-4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36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36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3600" spc="315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3600" spc="-3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36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3600" spc="-160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8365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У</a:t>
            </a:r>
            <a:r>
              <a:rPr spc="20" dirty="0"/>
              <a:t>Н</a:t>
            </a:r>
            <a:r>
              <a:rPr spc="235" dirty="0"/>
              <a:t>І</a:t>
            </a:r>
            <a:r>
              <a:rPr spc="110" dirty="0"/>
              <a:t>К</a:t>
            </a:r>
            <a:r>
              <a:rPr spc="-254" dirty="0"/>
              <a:t>А</a:t>
            </a:r>
            <a:r>
              <a:rPr spc="20" dirty="0"/>
              <a:t>Л</a:t>
            </a:r>
            <a:r>
              <a:rPr spc="340" dirty="0"/>
              <a:t>Ь</a:t>
            </a:r>
            <a:r>
              <a:rPr spc="20" dirty="0"/>
              <a:t>Н</a:t>
            </a:r>
            <a:r>
              <a:rPr spc="-250" dirty="0"/>
              <a:t>А</a:t>
            </a:r>
            <a:r>
              <a:rPr spc="-590" dirty="0"/>
              <a:t> </a:t>
            </a:r>
            <a:r>
              <a:rPr spc="-375" dirty="0"/>
              <a:t>Т</a:t>
            </a:r>
            <a:r>
              <a:rPr spc="10" dirty="0"/>
              <a:t>О</a:t>
            </a:r>
            <a:r>
              <a:rPr spc="240" dirty="0"/>
              <a:t>Р</a:t>
            </a:r>
            <a:r>
              <a:rPr spc="60" dirty="0"/>
              <a:t>Г</a:t>
            </a:r>
            <a:r>
              <a:rPr spc="235" dirty="0"/>
              <a:t>І</a:t>
            </a:r>
            <a:r>
              <a:rPr spc="350" dirty="0"/>
              <a:t>В</a:t>
            </a:r>
            <a:r>
              <a:rPr spc="55" dirty="0"/>
              <a:t>Е</a:t>
            </a:r>
            <a:r>
              <a:rPr spc="20" dirty="0"/>
              <a:t>Л</a:t>
            </a:r>
            <a:r>
              <a:rPr spc="340" dirty="0"/>
              <a:t>Ь</a:t>
            </a:r>
            <a:r>
              <a:rPr spc="20" dirty="0"/>
              <a:t>Н</a:t>
            </a:r>
            <a:r>
              <a:rPr spc="-250" dirty="0"/>
              <a:t>А</a:t>
            </a:r>
            <a:r>
              <a:rPr spc="-590" dirty="0"/>
              <a:t> </a:t>
            </a:r>
            <a:r>
              <a:rPr spc="-30" dirty="0"/>
              <a:t>П</a:t>
            </a:r>
            <a:r>
              <a:rPr spc="240" dirty="0"/>
              <a:t>Р</a:t>
            </a:r>
            <a:r>
              <a:rPr spc="10" dirty="0"/>
              <a:t>О</a:t>
            </a:r>
            <a:r>
              <a:rPr spc="-30" dirty="0"/>
              <a:t>П</a:t>
            </a:r>
            <a:r>
              <a:rPr spc="10" dirty="0"/>
              <a:t>О</a:t>
            </a:r>
            <a:r>
              <a:rPr spc="215" dirty="0"/>
              <a:t>З</a:t>
            </a:r>
            <a:r>
              <a:rPr spc="120" dirty="0"/>
              <a:t>И</a:t>
            </a:r>
            <a:r>
              <a:rPr spc="-145" dirty="0"/>
              <a:t>Ц</a:t>
            </a:r>
            <a:r>
              <a:rPr spc="235" dirty="0"/>
              <a:t>І</a:t>
            </a:r>
            <a:r>
              <a:rPr spc="85" dirty="0"/>
              <a:t>Я</a:t>
            </a:r>
            <a:r>
              <a:rPr spc="-555" dirty="0"/>
              <a:t> </a:t>
            </a:r>
            <a:r>
              <a:rPr b="1" spc="-280" dirty="0">
                <a:latin typeface="Arial"/>
                <a:cs typeface="Arial"/>
              </a:rPr>
              <a:t>(</a:t>
            </a:r>
            <a:r>
              <a:rPr b="1" spc="185" dirty="0">
                <a:latin typeface="Arial"/>
                <a:cs typeface="Arial"/>
              </a:rPr>
              <a:t>У</a:t>
            </a:r>
            <a:r>
              <a:rPr b="1" spc="-165" dirty="0">
                <a:latin typeface="Arial"/>
                <a:cs typeface="Arial"/>
              </a:rPr>
              <a:t>Т</a:t>
            </a:r>
            <a:r>
              <a:rPr b="1" spc="114" dirty="0">
                <a:latin typeface="Arial"/>
                <a:cs typeface="Arial"/>
              </a:rPr>
              <a:t>П</a:t>
            </a:r>
            <a:r>
              <a:rPr b="1" spc="-310"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5724" y="1306578"/>
            <a:ext cx="12541885" cy="158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4330" marR="5080" indent="-2882265">
              <a:lnSpc>
                <a:spcPct val="116500"/>
              </a:lnSpc>
              <a:spcBef>
                <a:spcPts val="100"/>
              </a:spcBef>
            </a:pPr>
            <a:r>
              <a:rPr sz="4400" spc="1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4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4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400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4400" spc="-380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44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400" spc="-409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4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21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4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4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4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4400" spc="380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44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4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4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4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400" spc="-15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4400" spc="-32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4400" spc="380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44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400" spc="8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21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400" spc="6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4400" spc="-8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4400" spc="-409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44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4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4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204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44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44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4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400" spc="-30" dirty="0">
                <a:solidFill>
                  <a:srgbClr val="613229"/>
                </a:solidFill>
                <a:latin typeface="Lucida Sans Unicode"/>
                <a:cs typeface="Lucida Sans Unicode"/>
              </a:rPr>
              <a:t>о  </a:t>
            </a:r>
            <a:r>
              <a:rPr sz="4400" spc="21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4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4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44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4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400" spc="204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44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44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400" spc="-15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4400" spc="210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21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44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400" spc="-40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4400" spc="-54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44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44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4400" spc="229" dirty="0">
                <a:solidFill>
                  <a:srgbClr val="613229"/>
                </a:solidFill>
                <a:latin typeface="Lucida Sans Unicode"/>
                <a:cs typeface="Lucida Sans Unicode"/>
              </a:rPr>
              <a:t>ш</a:t>
            </a:r>
            <a:r>
              <a:rPr sz="44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4400" spc="-380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4400" spc="-195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1438" y="3138794"/>
            <a:ext cx="7362824" cy="65627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1290" y="1639228"/>
            <a:ext cx="10574020" cy="3332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0014" algn="ctr">
              <a:lnSpc>
                <a:spcPct val="100000"/>
              </a:lnSpc>
              <a:spcBef>
                <a:spcPts val="95"/>
              </a:spcBef>
            </a:pPr>
            <a:r>
              <a:rPr spc="535" dirty="0">
                <a:solidFill>
                  <a:srgbClr val="16528B"/>
                </a:solidFill>
              </a:rPr>
              <a:t>М</a:t>
            </a:r>
            <a:r>
              <a:rPr spc="-170" dirty="0">
                <a:solidFill>
                  <a:srgbClr val="16528B"/>
                </a:solidFill>
              </a:rPr>
              <a:t>А</a:t>
            </a:r>
            <a:r>
              <a:rPr spc="-204" dirty="0">
                <a:solidFill>
                  <a:srgbClr val="16528B"/>
                </a:solidFill>
              </a:rPr>
              <a:t>Р</a:t>
            </a:r>
            <a:r>
              <a:rPr spc="295" dirty="0">
                <a:solidFill>
                  <a:srgbClr val="16528B"/>
                </a:solidFill>
              </a:rPr>
              <a:t>К</a:t>
            </a:r>
            <a:r>
              <a:rPr spc="-545" dirty="0">
                <a:solidFill>
                  <a:srgbClr val="16528B"/>
                </a:solidFill>
              </a:rPr>
              <a:t>Е</a:t>
            </a:r>
            <a:r>
              <a:rPr spc="-170" dirty="0">
                <a:solidFill>
                  <a:srgbClr val="16528B"/>
                </a:solidFill>
              </a:rPr>
              <a:t>Т</a:t>
            </a:r>
            <a:r>
              <a:rPr spc="509" dirty="0">
                <a:solidFill>
                  <a:srgbClr val="16528B"/>
                </a:solidFill>
              </a:rPr>
              <a:t>И</a:t>
            </a:r>
            <a:r>
              <a:rPr spc="200" dirty="0">
                <a:solidFill>
                  <a:srgbClr val="16528B"/>
                </a:solidFill>
              </a:rPr>
              <a:t>Н</a:t>
            </a:r>
            <a:r>
              <a:rPr spc="-40" dirty="0">
                <a:solidFill>
                  <a:srgbClr val="16528B"/>
                </a:solidFill>
              </a:rPr>
              <a:t>Г</a:t>
            </a:r>
            <a:r>
              <a:rPr spc="80" dirty="0">
                <a:solidFill>
                  <a:srgbClr val="16528B"/>
                </a:solidFill>
              </a:rPr>
              <a:t>О</a:t>
            </a:r>
            <a:r>
              <a:rPr spc="-260" dirty="0">
                <a:solidFill>
                  <a:srgbClr val="16528B"/>
                </a:solidFill>
              </a:rPr>
              <a:t>В</a:t>
            </a:r>
            <a:r>
              <a:rPr spc="509" dirty="0">
                <a:solidFill>
                  <a:srgbClr val="16528B"/>
                </a:solidFill>
              </a:rPr>
              <a:t>И</a:t>
            </a:r>
            <a:r>
              <a:rPr spc="515" dirty="0">
                <a:solidFill>
                  <a:srgbClr val="16528B"/>
                </a:solidFill>
              </a:rPr>
              <a:t>Й</a:t>
            </a:r>
            <a:r>
              <a:rPr spc="-385" dirty="0">
                <a:solidFill>
                  <a:srgbClr val="16528B"/>
                </a:solidFill>
              </a:rPr>
              <a:t> </a:t>
            </a:r>
            <a:r>
              <a:rPr spc="535" dirty="0">
                <a:solidFill>
                  <a:srgbClr val="16528B"/>
                </a:solidFill>
              </a:rPr>
              <a:t>М</a:t>
            </a:r>
            <a:r>
              <a:rPr spc="545" dirty="0">
                <a:solidFill>
                  <a:srgbClr val="16528B"/>
                </a:solidFill>
              </a:rPr>
              <a:t>І</a:t>
            </a:r>
            <a:r>
              <a:rPr spc="295" dirty="0">
                <a:solidFill>
                  <a:srgbClr val="16528B"/>
                </a:solidFill>
              </a:rPr>
              <a:t>К</a:t>
            </a:r>
            <a:r>
              <a:rPr spc="-430" dirty="0">
                <a:solidFill>
                  <a:srgbClr val="16528B"/>
                </a:solidFill>
              </a:rPr>
              <a:t>С</a:t>
            </a:r>
          </a:p>
          <a:p>
            <a:pPr marL="12700" marR="5080" indent="784225">
              <a:lnSpc>
                <a:spcPts val="10050"/>
              </a:lnSpc>
              <a:spcBef>
                <a:spcPts val="735"/>
              </a:spcBef>
            </a:pPr>
            <a:r>
              <a:rPr sz="5100" spc="365" dirty="0"/>
              <a:t>ц</a:t>
            </a:r>
            <a:r>
              <a:rPr sz="5100" spc="170" dirty="0"/>
              <a:t>е</a:t>
            </a:r>
            <a:r>
              <a:rPr sz="5100" spc="-390" dirty="0"/>
              <a:t> </a:t>
            </a:r>
            <a:r>
              <a:rPr sz="5100" spc="595" dirty="0"/>
              <a:t>к</a:t>
            </a:r>
            <a:r>
              <a:rPr sz="5100" spc="30" dirty="0"/>
              <a:t>о</a:t>
            </a:r>
            <a:r>
              <a:rPr sz="5100" spc="520" dirty="0"/>
              <a:t>м</a:t>
            </a:r>
            <a:r>
              <a:rPr sz="5100" spc="235" dirty="0"/>
              <a:t>п</a:t>
            </a:r>
            <a:r>
              <a:rPr sz="5100" spc="40" dirty="0"/>
              <a:t>л</a:t>
            </a:r>
            <a:r>
              <a:rPr sz="5100" spc="165" dirty="0"/>
              <a:t>е</a:t>
            </a:r>
            <a:r>
              <a:rPr sz="5100" spc="595" dirty="0"/>
              <a:t>к</a:t>
            </a:r>
            <a:r>
              <a:rPr sz="5100" spc="-220" dirty="0"/>
              <a:t>с</a:t>
            </a:r>
            <a:r>
              <a:rPr sz="5100" spc="-390" dirty="0"/>
              <a:t> </a:t>
            </a:r>
            <a:r>
              <a:rPr sz="5100" spc="130" dirty="0"/>
              <a:t>ı</a:t>
            </a:r>
            <a:r>
              <a:rPr sz="5100" spc="285" dirty="0"/>
              <a:t>н</a:t>
            </a:r>
            <a:r>
              <a:rPr sz="5100" spc="-225" dirty="0"/>
              <a:t>с</a:t>
            </a:r>
            <a:r>
              <a:rPr sz="5100" spc="310" dirty="0"/>
              <a:t>т</a:t>
            </a:r>
            <a:r>
              <a:rPr sz="5100" spc="100" dirty="0"/>
              <a:t>р</a:t>
            </a:r>
            <a:r>
              <a:rPr sz="5100" spc="55" dirty="0"/>
              <a:t>у</a:t>
            </a:r>
            <a:r>
              <a:rPr sz="5100" spc="520" dirty="0"/>
              <a:t>м</a:t>
            </a:r>
            <a:r>
              <a:rPr sz="5100" spc="165" dirty="0"/>
              <a:t>е</a:t>
            </a:r>
            <a:r>
              <a:rPr sz="5100" spc="285" dirty="0"/>
              <a:t>н</a:t>
            </a:r>
            <a:r>
              <a:rPr sz="5100" spc="310" dirty="0"/>
              <a:t>т</a:t>
            </a:r>
            <a:r>
              <a:rPr sz="5100" spc="130" dirty="0"/>
              <a:t>ı</a:t>
            </a:r>
            <a:r>
              <a:rPr sz="5100" spc="60" dirty="0"/>
              <a:t>в</a:t>
            </a:r>
            <a:r>
              <a:rPr sz="5100" spc="-70" dirty="0"/>
              <a:t>,  </a:t>
            </a:r>
            <a:r>
              <a:rPr sz="5100" spc="710" dirty="0"/>
              <a:t>щ</a:t>
            </a:r>
            <a:r>
              <a:rPr sz="5100" spc="35" dirty="0"/>
              <a:t>о</a:t>
            </a:r>
            <a:r>
              <a:rPr sz="5100" spc="-390" dirty="0"/>
              <a:t> </a:t>
            </a:r>
            <a:r>
              <a:rPr sz="5100" spc="60" dirty="0"/>
              <a:t>в</a:t>
            </a:r>
            <a:r>
              <a:rPr sz="5100" spc="525" dirty="0"/>
              <a:t>и</a:t>
            </a:r>
            <a:r>
              <a:rPr sz="5100" spc="595" dirty="0"/>
              <a:t>к</a:t>
            </a:r>
            <a:r>
              <a:rPr sz="5100" spc="30" dirty="0"/>
              <a:t>о</a:t>
            </a:r>
            <a:r>
              <a:rPr sz="5100" spc="100" dirty="0"/>
              <a:t>р</a:t>
            </a:r>
            <a:r>
              <a:rPr sz="5100" spc="525" dirty="0"/>
              <a:t>и</a:t>
            </a:r>
            <a:r>
              <a:rPr sz="5100" spc="-225" dirty="0"/>
              <a:t>с</a:t>
            </a:r>
            <a:r>
              <a:rPr sz="5100" spc="310" dirty="0"/>
              <a:t>т</a:t>
            </a:r>
            <a:r>
              <a:rPr sz="5100" spc="30" dirty="0"/>
              <a:t>о</a:t>
            </a:r>
            <a:r>
              <a:rPr sz="5100" spc="60" dirty="0"/>
              <a:t>ву</a:t>
            </a:r>
            <a:r>
              <a:rPr sz="5100" spc="105" dirty="0"/>
              <a:t>ю</a:t>
            </a:r>
            <a:r>
              <a:rPr sz="5100" spc="310" dirty="0"/>
              <a:t>т</a:t>
            </a:r>
            <a:r>
              <a:rPr sz="5100" spc="-15" dirty="0"/>
              <a:t>ь</a:t>
            </a:r>
            <a:r>
              <a:rPr sz="5100" spc="-225" dirty="0"/>
              <a:t>с</a:t>
            </a:r>
            <a:r>
              <a:rPr sz="5100" spc="45" dirty="0"/>
              <a:t>я</a:t>
            </a:r>
            <a:r>
              <a:rPr sz="5100" spc="-390" dirty="0"/>
              <a:t> </a:t>
            </a:r>
            <a:r>
              <a:rPr sz="5100" spc="65" dirty="0"/>
              <a:t>в</a:t>
            </a:r>
            <a:r>
              <a:rPr sz="5100" spc="-390" dirty="0"/>
              <a:t> </a:t>
            </a:r>
            <a:r>
              <a:rPr sz="5100" spc="520" dirty="0"/>
              <a:t>м</a:t>
            </a:r>
            <a:r>
              <a:rPr sz="5100" spc="165" dirty="0"/>
              <a:t>е</a:t>
            </a:r>
            <a:r>
              <a:rPr sz="5100" spc="825" dirty="0"/>
              <a:t>ж</a:t>
            </a:r>
            <a:r>
              <a:rPr sz="5100" spc="235" dirty="0"/>
              <a:t>а</a:t>
            </a:r>
            <a:r>
              <a:rPr sz="5100" spc="105" dirty="0"/>
              <a:t>х</a:t>
            </a:r>
            <a:endParaRPr sz="5100"/>
          </a:p>
        </p:txBody>
      </p:sp>
      <p:sp>
        <p:nvSpPr>
          <p:cNvPr id="3" name="object 3"/>
          <p:cNvSpPr txBox="1"/>
          <p:nvPr/>
        </p:nvSpPr>
        <p:spPr>
          <a:xfrm>
            <a:off x="3355712" y="5445988"/>
            <a:ext cx="12073890" cy="2078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30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1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1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100" b="1" spc="114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520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100" b="1" spc="59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1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100" b="1" spc="31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100" b="1" spc="52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100" b="1" spc="28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100" b="1" spc="30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1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1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1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100" b="1" spc="114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r>
              <a:rPr sz="5100" b="1" spc="-39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-22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100" b="1" spc="31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1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1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100" b="1" spc="31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1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100" b="1" spc="30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1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100" b="1" spc="114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endParaRPr sz="5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29"/>
              </a:spcBef>
            </a:pPr>
            <a:r>
              <a:rPr sz="5100" b="1" spc="145" dirty="0">
                <a:solidFill>
                  <a:srgbClr val="613229"/>
                </a:solidFill>
                <a:latin typeface="Arial"/>
                <a:cs typeface="Arial"/>
              </a:rPr>
              <a:t>управлıння</a:t>
            </a:r>
            <a:r>
              <a:rPr sz="51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270" dirty="0">
                <a:solidFill>
                  <a:srgbClr val="613229"/>
                </a:solidFill>
                <a:latin typeface="Arial"/>
                <a:cs typeface="Arial"/>
              </a:rPr>
              <a:t>попитом</a:t>
            </a:r>
            <a:r>
              <a:rPr sz="51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13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1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100" b="1" spc="145" dirty="0">
                <a:solidFill>
                  <a:srgbClr val="613229"/>
                </a:solidFill>
                <a:latin typeface="Arial"/>
                <a:cs typeface="Arial"/>
              </a:rPr>
              <a:t>пропозицıєю.</a:t>
            </a:r>
            <a:endParaRPr sz="5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24" y="1670495"/>
            <a:ext cx="17496790" cy="637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43204" algn="ctr">
              <a:lnSpc>
                <a:spcPct val="100000"/>
              </a:lnSpc>
              <a:spcBef>
                <a:spcPts val="95"/>
              </a:spcBef>
            </a:pPr>
            <a:r>
              <a:rPr sz="5000" b="1" spc="535" dirty="0">
                <a:solidFill>
                  <a:srgbClr val="16528B"/>
                </a:solidFill>
                <a:latin typeface="Arial"/>
                <a:cs typeface="Arial"/>
              </a:rPr>
              <a:t>М</a:t>
            </a:r>
            <a:r>
              <a:rPr sz="5000" b="1" spc="-170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5000" b="1" spc="-204" dirty="0">
                <a:solidFill>
                  <a:srgbClr val="16528B"/>
                </a:solidFill>
                <a:latin typeface="Arial"/>
                <a:cs typeface="Arial"/>
              </a:rPr>
              <a:t>Р</a:t>
            </a:r>
            <a:r>
              <a:rPr sz="5000" b="1" spc="295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5000" b="1" spc="-545" dirty="0">
                <a:solidFill>
                  <a:srgbClr val="16528B"/>
                </a:solidFill>
                <a:latin typeface="Arial"/>
                <a:cs typeface="Arial"/>
              </a:rPr>
              <a:t>Е</a:t>
            </a:r>
            <a:r>
              <a:rPr sz="5000" b="1" spc="-170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5000" b="1" spc="509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5000" b="1" spc="200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000" b="1" spc="-40" dirty="0">
                <a:solidFill>
                  <a:srgbClr val="16528B"/>
                </a:solidFill>
                <a:latin typeface="Arial"/>
                <a:cs typeface="Arial"/>
              </a:rPr>
              <a:t>Г</a:t>
            </a:r>
            <a:r>
              <a:rPr sz="5000" b="1" spc="8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000" b="1" spc="-260" dirty="0">
                <a:solidFill>
                  <a:srgbClr val="16528B"/>
                </a:solidFill>
                <a:latin typeface="Arial"/>
                <a:cs typeface="Arial"/>
              </a:rPr>
              <a:t>В</a:t>
            </a:r>
            <a:r>
              <a:rPr sz="5000" b="1" spc="509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5000" b="1" spc="515" dirty="0">
                <a:solidFill>
                  <a:srgbClr val="16528B"/>
                </a:solidFill>
                <a:latin typeface="Arial"/>
                <a:cs typeface="Arial"/>
              </a:rPr>
              <a:t>Й</a:t>
            </a:r>
            <a:r>
              <a:rPr sz="5000" b="1" spc="-38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5000" b="1" spc="535" dirty="0">
                <a:solidFill>
                  <a:srgbClr val="16528B"/>
                </a:solidFill>
                <a:latin typeface="Arial"/>
                <a:cs typeface="Arial"/>
              </a:rPr>
              <a:t>М</a:t>
            </a:r>
            <a:r>
              <a:rPr sz="5000" b="1" spc="545" dirty="0">
                <a:solidFill>
                  <a:srgbClr val="16528B"/>
                </a:solidFill>
                <a:latin typeface="Arial"/>
                <a:cs typeface="Arial"/>
              </a:rPr>
              <a:t>І</a:t>
            </a:r>
            <a:r>
              <a:rPr sz="5000" b="1" spc="295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5000" b="1" spc="-430" dirty="0">
                <a:solidFill>
                  <a:srgbClr val="16528B"/>
                </a:solidFill>
                <a:latin typeface="Arial"/>
                <a:cs typeface="Arial"/>
              </a:rPr>
              <a:t>С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00"/>
              </a:spcBef>
            </a:pP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можна</a:t>
            </a:r>
            <a:r>
              <a:rPr sz="5000" spc="-61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35" dirty="0">
                <a:solidFill>
                  <a:srgbClr val="613229"/>
                </a:solidFill>
                <a:latin typeface="Lucida Sans Unicode"/>
                <a:cs typeface="Lucida Sans Unicode"/>
              </a:rPr>
              <a:t>вıдобразити</a:t>
            </a:r>
            <a:r>
              <a:rPr sz="5000" spc="-61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dirty="0">
                <a:solidFill>
                  <a:srgbClr val="613229"/>
                </a:solidFill>
                <a:latin typeface="Lucida Sans Unicode"/>
                <a:cs typeface="Lucida Sans Unicode"/>
              </a:rPr>
              <a:t>ланцюжком</a:t>
            </a:r>
            <a:r>
              <a:rPr sz="5000" spc="-61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70" dirty="0">
                <a:solidFill>
                  <a:srgbClr val="613229"/>
                </a:solidFill>
                <a:latin typeface="Lucida Sans Unicode"/>
                <a:cs typeface="Lucida Sans Unicode"/>
              </a:rPr>
              <a:t>наступних</a:t>
            </a:r>
            <a:r>
              <a:rPr sz="5000" spc="-60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35" dirty="0">
                <a:solidFill>
                  <a:srgbClr val="613229"/>
                </a:solidFill>
                <a:latin typeface="Lucida Sans Unicode"/>
                <a:cs typeface="Lucida Sans Unicode"/>
              </a:rPr>
              <a:t>компонентıв</a:t>
            </a:r>
            <a:r>
              <a:rPr sz="5000" spc="-35" dirty="0">
                <a:solidFill>
                  <a:srgbClr val="613229"/>
                </a:solidFill>
                <a:latin typeface="Microsoft Sans Serif"/>
                <a:cs typeface="Microsoft Sans Serif"/>
              </a:rPr>
              <a:t>:</a:t>
            </a:r>
            <a:endParaRPr sz="5000">
              <a:latin typeface="Microsoft Sans Serif"/>
              <a:cs typeface="Microsoft Sans Serif"/>
            </a:endParaRPr>
          </a:p>
          <a:p>
            <a:pPr marL="758190" algn="ctr">
              <a:lnSpc>
                <a:spcPct val="100000"/>
              </a:lnSpc>
              <a:spcBef>
                <a:spcPts val="3825"/>
              </a:spcBef>
            </a:pP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1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2350" spc="2785" dirty="0">
                <a:solidFill>
                  <a:srgbClr val="613229"/>
                </a:solidFill>
                <a:latin typeface="Lucida Sans Unicode"/>
                <a:cs typeface="Lucida Sans Unicode"/>
              </a:rPr>
              <a:t>→</a:t>
            </a:r>
            <a:endParaRPr sz="2350">
              <a:latin typeface="Lucida Sans Unicode"/>
              <a:cs typeface="Lucida Sans Unicode"/>
            </a:endParaRPr>
          </a:p>
          <a:p>
            <a:pPr marL="554355" marR="798195" algn="ctr">
              <a:lnSpc>
                <a:spcPct val="135000"/>
              </a:lnSpc>
            </a:pP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145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62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35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2350" spc="1550" dirty="0">
                <a:solidFill>
                  <a:srgbClr val="613229"/>
                </a:solidFill>
                <a:latin typeface="Lucida Sans Unicode"/>
                <a:cs typeface="Lucida Sans Unicode"/>
              </a:rPr>
              <a:t>→ 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ув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1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62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5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1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2350" spc="2785" dirty="0">
                <a:solidFill>
                  <a:srgbClr val="613229"/>
                </a:solidFill>
                <a:latin typeface="Lucida Sans Unicode"/>
                <a:cs typeface="Lucida Sans Unicode"/>
              </a:rPr>
              <a:t>→</a:t>
            </a:r>
            <a:endParaRPr sz="2350">
              <a:latin typeface="Lucida Sans Unicode"/>
              <a:cs typeface="Lucida Sans Unicode"/>
            </a:endParaRPr>
          </a:p>
          <a:p>
            <a:pPr marR="114935" algn="ctr">
              <a:lnSpc>
                <a:spcPct val="100000"/>
              </a:lnSpc>
              <a:spcBef>
                <a:spcPts val="2100"/>
              </a:spcBef>
            </a:pPr>
            <a:r>
              <a:rPr sz="5000" b="1" spc="6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810" dirty="0">
                <a:solidFill>
                  <a:srgbClr val="613229"/>
                </a:solidFill>
                <a:latin typeface="Arial"/>
                <a:cs typeface="Arial"/>
              </a:rPr>
              <a:t>ж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х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х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х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-120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9983" y="2106315"/>
            <a:ext cx="7410293" cy="73192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35" dirty="0"/>
              <a:t>М</a:t>
            </a:r>
            <a:r>
              <a:rPr spc="-170" dirty="0"/>
              <a:t>А</a:t>
            </a:r>
            <a:r>
              <a:rPr spc="-204" dirty="0"/>
              <a:t>Р</a:t>
            </a:r>
            <a:r>
              <a:rPr spc="295" dirty="0"/>
              <a:t>К</a:t>
            </a:r>
            <a:r>
              <a:rPr spc="-545" dirty="0"/>
              <a:t>Е</a:t>
            </a:r>
            <a:r>
              <a:rPr spc="-170" dirty="0"/>
              <a:t>Т</a:t>
            </a:r>
            <a:r>
              <a:rPr spc="509" dirty="0"/>
              <a:t>И</a:t>
            </a:r>
            <a:r>
              <a:rPr spc="200" dirty="0"/>
              <a:t>Н</a:t>
            </a:r>
            <a:r>
              <a:rPr spc="-40" dirty="0"/>
              <a:t>Г</a:t>
            </a:r>
            <a:r>
              <a:rPr spc="80" dirty="0"/>
              <a:t>О</a:t>
            </a:r>
            <a:r>
              <a:rPr spc="-260" dirty="0"/>
              <a:t>В</a:t>
            </a:r>
            <a:r>
              <a:rPr spc="509" dirty="0"/>
              <a:t>И</a:t>
            </a:r>
            <a:r>
              <a:rPr spc="515" dirty="0"/>
              <a:t>Й</a:t>
            </a:r>
            <a:r>
              <a:rPr spc="-385" dirty="0"/>
              <a:t> </a:t>
            </a:r>
            <a:r>
              <a:rPr spc="535" dirty="0"/>
              <a:t>М</a:t>
            </a:r>
            <a:r>
              <a:rPr spc="545" dirty="0"/>
              <a:t>І</a:t>
            </a:r>
            <a:r>
              <a:rPr spc="295" dirty="0"/>
              <a:t>К</a:t>
            </a:r>
            <a:r>
              <a:rPr spc="-430" dirty="0"/>
              <a:t>С</a:t>
            </a:r>
            <a:r>
              <a:rPr spc="545" dirty="0"/>
              <a:t> </a:t>
            </a:r>
            <a:r>
              <a:rPr spc="-655" dirty="0">
                <a:solidFill>
                  <a:srgbClr val="16528B"/>
                </a:solidFill>
              </a:rPr>
              <a:t>7</a:t>
            </a:r>
            <a:r>
              <a:rPr spc="-200" dirty="0">
                <a:solidFill>
                  <a:srgbClr val="16528B"/>
                </a:solidFill>
              </a:rPr>
              <a:t>Р</a:t>
            </a:r>
            <a:r>
              <a:rPr b="0" spc="-225" dirty="0">
                <a:latin typeface="Microsoft Sans Serif"/>
                <a:cs typeface="Microsoft Sans Serif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953" y="596688"/>
            <a:ext cx="17818100" cy="8712200"/>
          </a:xfrm>
          <a:prstGeom prst="rect">
            <a:avLst/>
          </a:prstGeom>
        </p:spPr>
        <p:txBody>
          <a:bodyPr vert="horz" wrap="square" lIns="0" tIns="365125" rIns="0" bIns="0" rtlCol="0">
            <a:spAutoFit/>
          </a:bodyPr>
          <a:lstStyle/>
          <a:p>
            <a:pPr marL="640080" algn="ctr">
              <a:lnSpc>
                <a:spcPct val="100000"/>
              </a:lnSpc>
              <a:spcBef>
                <a:spcPts val="2875"/>
              </a:spcBef>
            </a:pPr>
            <a:r>
              <a:rPr sz="5000" b="1" spc="25" dirty="0">
                <a:solidFill>
                  <a:srgbClr val="16528B"/>
                </a:solidFill>
                <a:latin typeface="Arial"/>
                <a:cs typeface="Arial"/>
              </a:rPr>
              <a:t>РЕАЛІЗАЦІЯ</a:t>
            </a:r>
            <a:endParaRPr sz="5000">
              <a:latin typeface="Arial"/>
              <a:cs typeface="Arial"/>
            </a:endParaRPr>
          </a:p>
          <a:p>
            <a:pPr marL="2322195" marR="1694180" algn="ctr">
              <a:lnSpc>
                <a:spcPts val="4950"/>
              </a:lnSpc>
              <a:spcBef>
                <a:spcPts val="3815"/>
              </a:spcBef>
            </a:pPr>
            <a:r>
              <a:rPr sz="50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На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цьому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етапı</a:t>
            </a:r>
            <a:r>
              <a:rPr sz="5000" spc="-61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10" dirty="0">
                <a:solidFill>
                  <a:srgbClr val="613229"/>
                </a:solidFill>
                <a:latin typeface="Lucida Sans Unicode"/>
                <a:cs typeface="Lucida Sans Unicode"/>
              </a:rPr>
              <a:t>вıдбувається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запуск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20" dirty="0">
                <a:solidFill>
                  <a:srgbClr val="613229"/>
                </a:solidFill>
                <a:latin typeface="Lucida Sans Unicode"/>
                <a:cs typeface="Lucida Sans Unicode"/>
              </a:rPr>
              <a:t>продукту </a:t>
            </a:r>
            <a:r>
              <a:rPr sz="5000" spc="-156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6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434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80" dirty="0">
                <a:solidFill>
                  <a:srgbClr val="613229"/>
                </a:solidFill>
                <a:latin typeface="Lucida Sans Unicode"/>
                <a:cs typeface="Lucida Sans Unicode"/>
              </a:rPr>
              <a:t>є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46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100" dirty="0">
                <a:solidFill>
                  <a:srgbClr val="613229"/>
                </a:solidFill>
                <a:latin typeface="Lucida Sans Unicode"/>
                <a:cs typeface="Lucida Sans Unicode"/>
              </a:rPr>
              <a:t>ж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42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225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5000">
              <a:latin typeface="Microsoft Sans Serif"/>
              <a:cs typeface="Microsoft Sans Serif"/>
            </a:endParaRPr>
          </a:p>
          <a:p>
            <a:pPr marL="4802505" marR="231775" indent="-3938270">
              <a:lnSpc>
                <a:spcPts val="4950"/>
              </a:lnSpc>
              <a:spcBef>
                <a:spcPts val="1575"/>
              </a:spcBef>
            </a:pPr>
            <a:r>
              <a:rPr sz="5000" b="1" spc="200" dirty="0">
                <a:solidFill>
                  <a:srgbClr val="613229"/>
                </a:solidFill>
                <a:latin typeface="Arial"/>
                <a:cs typeface="Arial"/>
              </a:rPr>
              <a:t>Забезпечте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00" dirty="0">
                <a:solidFill>
                  <a:srgbClr val="613229"/>
                </a:solidFill>
                <a:latin typeface="Arial"/>
                <a:cs typeface="Arial"/>
              </a:rPr>
              <a:t>ефективну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70" dirty="0">
                <a:solidFill>
                  <a:srgbClr val="613229"/>
                </a:solidFill>
                <a:latin typeface="Arial"/>
                <a:cs typeface="Arial"/>
              </a:rPr>
              <a:t>та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90" dirty="0">
                <a:solidFill>
                  <a:srgbClr val="613229"/>
                </a:solidFill>
                <a:latin typeface="Arial"/>
                <a:cs typeface="Arial"/>
              </a:rPr>
              <a:t>зручну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70" dirty="0">
                <a:solidFill>
                  <a:srgbClr val="613229"/>
                </a:solidFill>
                <a:latin typeface="Arial"/>
                <a:cs typeface="Arial"/>
              </a:rPr>
              <a:t>комунıкацıю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484" dirty="0">
                <a:solidFill>
                  <a:srgbClr val="613229"/>
                </a:solidFill>
                <a:latin typeface="Arial"/>
                <a:cs typeface="Arial"/>
              </a:rPr>
              <a:t>мıж </a:t>
            </a:r>
            <a:r>
              <a:rPr sz="5000" b="1" spc="-137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65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120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5000">
              <a:latin typeface="Arial"/>
              <a:cs typeface="Arial"/>
            </a:endParaRPr>
          </a:p>
          <a:p>
            <a:pPr marL="3390900" marR="529590" indent="-2854325">
              <a:lnSpc>
                <a:spcPts val="4950"/>
              </a:lnSpc>
              <a:spcBef>
                <a:spcPts val="1575"/>
              </a:spcBef>
            </a:pPr>
            <a:r>
              <a:rPr sz="5000" b="1" spc="20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810" dirty="0">
                <a:solidFill>
                  <a:srgbClr val="613229"/>
                </a:solidFill>
                <a:latin typeface="Arial"/>
                <a:cs typeface="Arial"/>
              </a:rPr>
              <a:t>ж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9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000" b="1" spc="3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145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65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17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5000" b="1" spc="25" dirty="0">
                <a:solidFill>
                  <a:srgbClr val="613229"/>
                </a:solidFill>
                <a:latin typeface="Arial"/>
                <a:cs typeface="Arial"/>
              </a:rPr>
              <a:t>я 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х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-10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120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5000">
              <a:latin typeface="Arial"/>
              <a:cs typeface="Arial"/>
            </a:endParaRPr>
          </a:p>
          <a:p>
            <a:pPr marL="4058920" marR="241300" indent="-3169920">
              <a:lnSpc>
                <a:spcPts val="4950"/>
              </a:lnSpc>
              <a:spcBef>
                <a:spcPts val="1575"/>
              </a:spcBef>
            </a:pPr>
            <a:r>
              <a:rPr sz="5000" b="1" spc="175" dirty="0">
                <a:solidFill>
                  <a:srgbClr val="613229"/>
                </a:solidFill>
                <a:latin typeface="Arial"/>
                <a:cs typeface="Arial"/>
              </a:rPr>
              <a:t>Стежте,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45" dirty="0">
                <a:solidFill>
                  <a:srgbClr val="613229"/>
                </a:solidFill>
                <a:latin typeface="Arial"/>
                <a:cs typeface="Arial"/>
              </a:rPr>
              <a:t>щоб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70" dirty="0">
                <a:solidFill>
                  <a:srgbClr val="613229"/>
                </a:solidFill>
                <a:latin typeface="Arial"/>
                <a:cs typeface="Arial"/>
              </a:rPr>
              <a:t>реалıзацıя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розробленої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60" dirty="0">
                <a:solidFill>
                  <a:srgbClr val="613229"/>
                </a:solidFill>
                <a:latin typeface="Arial"/>
                <a:cs typeface="Arial"/>
              </a:rPr>
              <a:t>стратегıї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85" dirty="0">
                <a:solidFill>
                  <a:srgbClr val="613229"/>
                </a:solidFill>
                <a:latin typeface="Arial"/>
                <a:cs typeface="Arial"/>
              </a:rPr>
              <a:t>була </a:t>
            </a:r>
            <a:r>
              <a:rPr sz="5000" b="1" spc="-137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15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365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1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-120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5000">
              <a:latin typeface="Arial"/>
              <a:cs typeface="Arial"/>
            </a:endParaRPr>
          </a:p>
          <a:p>
            <a:pPr marL="831215" marR="5080" indent="-819150">
              <a:lnSpc>
                <a:spcPts val="4950"/>
              </a:lnSpc>
              <a:spcBef>
                <a:spcPts val="1575"/>
              </a:spcBef>
            </a:pPr>
            <a:r>
              <a:rPr sz="5000" b="1" spc="120" dirty="0">
                <a:solidFill>
                  <a:srgbClr val="613229"/>
                </a:solidFill>
                <a:latin typeface="Arial"/>
                <a:cs typeface="Arial"/>
              </a:rPr>
              <a:t>Необхıдно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10" dirty="0">
                <a:solidFill>
                  <a:srgbClr val="613229"/>
                </a:solidFill>
                <a:latin typeface="Arial"/>
                <a:cs typeface="Arial"/>
              </a:rPr>
              <a:t>розробити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400" dirty="0">
                <a:solidFill>
                  <a:srgbClr val="613229"/>
                </a:solidFill>
                <a:latin typeface="Arial"/>
                <a:cs typeface="Arial"/>
              </a:rPr>
              <a:t>чıткий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95" dirty="0">
                <a:solidFill>
                  <a:srgbClr val="613229"/>
                </a:solidFill>
                <a:latin typeface="Arial"/>
                <a:cs typeface="Arial"/>
              </a:rPr>
              <a:t>план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60" dirty="0">
                <a:solidFill>
                  <a:srgbClr val="613229"/>
                </a:solidFill>
                <a:latin typeface="Arial"/>
                <a:cs typeface="Arial"/>
              </a:rPr>
              <a:t>дıй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80" dirty="0">
                <a:solidFill>
                  <a:srgbClr val="613229"/>
                </a:solidFill>
                <a:latin typeface="Arial"/>
                <a:cs typeface="Arial"/>
              </a:rPr>
              <a:t>переконатися, </a:t>
            </a:r>
            <a:r>
              <a:rPr sz="5000" b="1" spc="-137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95" dirty="0">
                <a:solidFill>
                  <a:srgbClr val="613229"/>
                </a:solidFill>
                <a:latin typeface="Arial"/>
                <a:cs typeface="Arial"/>
              </a:rPr>
              <a:t>щ</a:t>
            </a:r>
            <a:r>
              <a:rPr sz="5000" b="1" spc="3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810" dirty="0">
                <a:solidFill>
                  <a:srgbClr val="613229"/>
                </a:solidFill>
                <a:latin typeface="Arial"/>
                <a:cs typeface="Arial"/>
              </a:rPr>
              <a:t>ж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8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-15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3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9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120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735" y="672888"/>
            <a:ext cx="16851630" cy="811212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R="114935" algn="ctr">
              <a:lnSpc>
                <a:spcPct val="100000"/>
              </a:lnSpc>
              <a:spcBef>
                <a:spcPts val="2275"/>
              </a:spcBef>
            </a:pPr>
            <a:r>
              <a:rPr sz="5000" b="1" spc="535" dirty="0">
                <a:solidFill>
                  <a:srgbClr val="16528B"/>
                </a:solidFill>
                <a:latin typeface="Arial"/>
                <a:cs typeface="Arial"/>
              </a:rPr>
              <a:t>М</a:t>
            </a:r>
            <a:r>
              <a:rPr sz="5000" b="1" spc="8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000" b="1" spc="200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000" b="1" spc="545" dirty="0">
                <a:solidFill>
                  <a:srgbClr val="16528B"/>
                </a:solidFill>
                <a:latin typeface="Arial"/>
                <a:cs typeface="Arial"/>
              </a:rPr>
              <a:t>І</a:t>
            </a:r>
            <a:r>
              <a:rPr sz="5000" b="1" spc="-170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5000" b="1" spc="8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000" b="1" spc="-204" dirty="0">
                <a:solidFill>
                  <a:srgbClr val="16528B"/>
                </a:solidFill>
                <a:latin typeface="Arial"/>
                <a:cs typeface="Arial"/>
              </a:rPr>
              <a:t>Р</a:t>
            </a:r>
            <a:r>
              <a:rPr sz="5000" b="1" spc="509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5000" b="1" spc="200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000" b="1" spc="-35" dirty="0">
                <a:solidFill>
                  <a:srgbClr val="16528B"/>
                </a:solidFill>
                <a:latin typeface="Arial"/>
                <a:cs typeface="Arial"/>
              </a:rPr>
              <a:t>Г</a:t>
            </a:r>
            <a:r>
              <a:rPr sz="5000" b="1" spc="62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5000" b="1" spc="550" dirty="0">
                <a:solidFill>
                  <a:srgbClr val="16528B"/>
                </a:solidFill>
                <a:latin typeface="Arial"/>
                <a:cs typeface="Arial"/>
              </a:rPr>
              <a:t>І</a:t>
            </a:r>
            <a:r>
              <a:rPr sz="5000" b="1" spc="-38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5000" b="1" spc="8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000" b="1" spc="240" dirty="0">
                <a:solidFill>
                  <a:srgbClr val="16528B"/>
                </a:solidFill>
                <a:latin typeface="Arial"/>
                <a:cs typeface="Arial"/>
              </a:rPr>
              <a:t>Ц</a:t>
            </a:r>
            <a:r>
              <a:rPr sz="5000" b="1" spc="545" dirty="0">
                <a:solidFill>
                  <a:srgbClr val="16528B"/>
                </a:solidFill>
                <a:latin typeface="Arial"/>
                <a:cs typeface="Arial"/>
              </a:rPr>
              <a:t>І</a:t>
            </a:r>
            <a:r>
              <a:rPr sz="5000" b="1" spc="200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000" b="1" spc="295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5000" b="1" spc="-165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5000" b="1" spc="-38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5000" b="1" spc="-545" dirty="0">
                <a:solidFill>
                  <a:srgbClr val="16528B"/>
                </a:solidFill>
                <a:latin typeface="Arial"/>
                <a:cs typeface="Arial"/>
              </a:rPr>
              <a:t>Е</a:t>
            </a:r>
            <a:r>
              <a:rPr sz="5000" b="1" spc="20" dirty="0">
                <a:solidFill>
                  <a:srgbClr val="16528B"/>
                </a:solidFill>
                <a:latin typeface="Arial"/>
                <a:cs typeface="Arial"/>
              </a:rPr>
              <a:t>Ф</a:t>
            </a:r>
            <a:r>
              <a:rPr sz="5000" b="1" spc="-545" dirty="0">
                <a:solidFill>
                  <a:srgbClr val="16528B"/>
                </a:solidFill>
                <a:latin typeface="Arial"/>
                <a:cs typeface="Arial"/>
              </a:rPr>
              <a:t>Е</a:t>
            </a:r>
            <a:r>
              <a:rPr sz="5000" b="1" spc="295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5000" b="1" spc="-170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5000" b="1" spc="509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5000" b="1" spc="-260" dirty="0">
                <a:solidFill>
                  <a:srgbClr val="16528B"/>
                </a:solidFill>
                <a:latin typeface="Arial"/>
                <a:cs typeface="Arial"/>
              </a:rPr>
              <a:t>В</a:t>
            </a:r>
            <a:r>
              <a:rPr sz="5000" b="1" spc="200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000" b="1" spc="8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000" b="1" spc="-434" dirty="0">
                <a:solidFill>
                  <a:srgbClr val="16528B"/>
                </a:solidFill>
                <a:latin typeface="Arial"/>
                <a:cs typeface="Arial"/>
              </a:rPr>
              <a:t>С</a:t>
            </a:r>
            <a:r>
              <a:rPr sz="5000" b="1" spc="-170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5000" b="1" spc="550" dirty="0">
                <a:solidFill>
                  <a:srgbClr val="16528B"/>
                </a:solidFill>
                <a:latin typeface="Arial"/>
                <a:cs typeface="Arial"/>
              </a:rPr>
              <a:t>І</a:t>
            </a:r>
            <a:endParaRPr sz="5000">
              <a:latin typeface="Arial"/>
              <a:cs typeface="Arial"/>
            </a:endParaRPr>
          </a:p>
          <a:p>
            <a:pPr marL="1397635">
              <a:lnSpc>
                <a:spcPct val="100000"/>
              </a:lnSpc>
              <a:spcBef>
                <a:spcPts val="2175"/>
              </a:spcBef>
            </a:pPr>
            <a:r>
              <a:rPr sz="5000" b="1" spc="53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-15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3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665" dirty="0">
                <a:solidFill>
                  <a:srgbClr val="613229"/>
                </a:solidFill>
                <a:latin typeface="Arial"/>
                <a:cs typeface="Arial"/>
              </a:rPr>
              <a:t>ш</a:t>
            </a:r>
            <a:r>
              <a:rPr sz="5000" b="1" spc="17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70" dirty="0">
                <a:solidFill>
                  <a:srgbClr val="613229"/>
                </a:solidFill>
                <a:latin typeface="Arial"/>
                <a:cs typeface="Arial"/>
              </a:rPr>
              <a:t>,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95" dirty="0">
                <a:solidFill>
                  <a:srgbClr val="613229"/>
                </a:solidFill>
                <a:latin typeface="Arial"/>
                <a:cs typeface="Arial"/>
              </a:rPr>
              <a:t>щ</a:t>
            </a:r>
            <a:r>
              <a:rPr sz="5000" b="1" spc="3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х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ву</a:t>
            </a:r>
            <a:r>
              <a:rPr sz="5000" b="1" spc="-15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120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5000">
              <a:latin typeface="Arial"/>
              <a:cs typeface="Arial"/>
            </a:endParaRPr>
          </a:p>
          <a:p>
            <a:pPr marL="1036955" marR="5080" indent="-1024890">
              <a:lnSpc>
                <a:spcPct val="102499"/>
              </a:lnSpc>
              <a:spcBef>
                <a:spcPts val="1425"/>
              </a:spcBef>
            </a:pPr>
            <a:r>
              <a:rPr sz="5000" spc="-30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240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за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17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5000" spc="-36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100" dirty="0">
                <a:solidFill>
                  <a:srgbClr val="613229"/>
                </a:solidFill>
                <a:latin typeface="Lucida Sans Unicode"/>
                <a:cs typeface="Lucida Sans Unicode"/>
              </a:rPr>
              <a:t>ж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ı  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42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17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5000" spc="-36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260" dirty="0">
                <a:solidFill>
                  <a:srgbClr val="613229"/>
                </a:solidFill>
                <a:latin typeface="Lucida Sans Unicode"/>
                <a:cs typeface="Lucida Sans Unicode"/>
              </a:rPr>
              <a:t>ш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315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225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5000">
              <a:latin typeface="Microsoft Sans Serif"/>
              <a:cs typeface="Microsoft Sans Serif"/>
            </a:endParaRPr>
          </a:p>
          <a:p>
            <a:pPr marL="1543050" marR="880744" indent="-163195">
              <a:lnSpc>
                <a:spcPct val="102499"/>
              </a:lnSpc>
              <a:spcBef>
                <a:spcPts val="1425"/>
              </a:spcBef>
            </a:pPr>
            <a:r>
              <a:rPr sz="5000" spc="250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й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80" dirty="0">
                <a:solidFill>
                  <a:srgbClr val="613229"/>
                </a:solidFill>
                <a:latin typeface="Lucida Sans Unicode"/>
                <a:cs typeface="Lucida Sans Unicode"/>
              </a:rPr>
              <a:t>є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42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23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17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5000" spc="-36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-245" dirty="0">
                <a:solidFill>
                  <a:srgbClr val="613229"/>
                </a:solidFill>
                <a:latin typeface="Microsoft Sans Serif"/>
                <a:cs typeface="Microsoft Sans Serif"/>
              </a:rPr>
              <a:t>’</a:t>
            </a:r>
            <a:r>
              <a:rPr sz="5000" spc="23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23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100" dirty="0">
                <a:solidFill>
                  <a:srgbClr val="613229"/>
                </a:solidFill>
                <a:latin typeface="Lucida Sans Unicode"/>
                <a:cs typeface="Lucida Sans Unicode"/>
              </a:rPr>
              <a:t>ю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42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240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ı  </a:t>
            </a:r>
            <a:r>
              <a:rPr sz="5000" spc="-114" dirty="0">
                <a:solidFill>
                  <a:srgbClr val="613229"/>
                </a:solidFill>
                <a:latin typeface="Lucida Sans Unicode"/>
                <a:cs typeface="Lucida Sans Unicode"/>
              </a:rPr>
              <a:t>тенденцıї</a:t>
            </a:r>
            <a:r>
              <a:rPr sz="5000" spc="-114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5000" spc="-36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5000" spc="60" dirty="0">
                <a:solidFill>
                  <a:srgbClr val="613229"/>
                </a:solidFill>
                <a:latin typeface="Lucida Sans Unicode"/>
                <a:cs typeface="Lucida Sans Unicode"/>
              </a:rPr>
              <a:t>змıнюються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ıнтереси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споживачıв</a:t>
            </a:r>
            <a:r>
              <a:rPr sz="5000" spc="50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endParaRPr sz="5000">
              <a:latin typeface="Microsoft Sans Serif"/>
              <a:cs typeface="Microsoft Sans Serif"/>
            </a:endParaRPr>
          </a:p>
          <a:p>
            <a:pPr marL="2497455" marR="2736215" indent="584835">
              <a:lnSpc>
                <a:spcPct val="102499"/>
              </a:lnSpc>
              <a:spcBef>
                <a:spcPts val="1425"/>
              </a:spcBef>
            </a:pPr>
            <a:r>
              <a:rPr sz="5000" spc="2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5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5000" spc="-430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46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425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сı  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315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23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46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95" dirty="0">
                <a:solidFill>
                  <a:srgbClr val="613229"/>
                </a:solidFill>
                <a:latin typeface="Lucida Sans Unicode"/>
                <a:cs typeface="Lucida Sans Unicode"/>
              </a:rPr>
              <a:t>ц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80" dirty="0">
                <a:solidFill>
                  <a:srgbClr val="613229"/>
                </a:solidFill>
                <a:latin typeface="Lucida Sans Unicode"/>
                <a:cs typeface="Lucida Sans Unicode"/>
              </a:rPr>
              <a:t>є</a:t>
            </a:r>
            <a:r>
              <a:rPr sz="5000" spc="100" dirty="0">
                <a:solidFill>
                  <a:srgbClr val="613229"/>
                </a:solidFill>
                <a:latin typeface="Lucida Sans Unicode"/>
                <a:cs typeface="Lucida Sans Unicode"/>
              </a:rPr>
              <a:t>ю</a:t>
            </a:r>
            <a:r>
              <a:rPr sz="5000" spc="-17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endParaRPr sz="5000">
              <a:latin typeface="Microsoft Sans Serif"/>
              <a:cs typeface="Microsoft Sans Serif"/>
            </a:endParaRPr>
          </a:p>
          <a:p>
            <a:pPr marL="2794635">
              <a:lnSpc>
                <a:spcPct val="100000"/>
              </a:lnSpc>
              <a:spcBef>
                <a:spcPts val="150"/>
              </a:spcBef>
            </a:pP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ко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315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100" dirty="0">
                <a:solidFill>
                  <a:srgbClr val="613229"/>
                </a:solidFill>
                <a:latin typeface="Lucida Sans Unicode"/>
                <a:cs typeface="Lucida Sans Unicode"/>
              </a:rPr>
              <a:t>ю</a:t>
            </a:r>
            <a:r>
              <a:rPr sz="5000" spc="434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315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315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100" dirty="0">
                <a:solidFill>
                  <a:srgbClr val="613229"/>
                </a:solidFill>
                <a:latin typeface="Lucida Sans Unicode"/>
                <a:cs typeface="Lucida Sans Unicode"/>
              </a:rPr>
              <a:t>ю</a:t>
            </a:r>
            <a:r>
              <a:rPr sz="5000" spc="-225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844" y="1543780"/>
            <a:ext cx="17410430" cy="7511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5000" b="1" spc="120" dirty="0">
                <a:solidFill>
                  <a:srgbClr val="16528B"/>
                </a:solidFill>
                <a:latin typeface="Arial"/>
                <a:cs typeface="Arial"/>
              </a:rPr>
              <a:t>П</a:t>
            </a:r>
            <a:r>
              <a:rPr sz="5000" b="1" spc="8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000" b="1" spc="350" dirty="0">
                <a:solidFill>
                  <a:srgbClr val="16528B"/>
                </a:solidFill>
                <a:latin typeface="Arial"/>
                <a:cs typeface="Arial"/>
              </a:rPr>
              <a:t>Ш</a:t>
            </a:r>
            <a:r>
              <a:rPr sz="5000" b="1" spc="509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5000" b="1" spc="-204" dirty="0">
                <a:solidFill>
                  <a:srgbClr val="16528B"/>
                </a:solidFill>
                <a:latin typeface="Arial"/>
                <a:cs typeface="Arial"/>
              </a:rPr>
              <a:t>Р</a:t>
            </a:r>
            <a:r>
              <a:rPr sz="5000" b="1" spc="-545" dirty="0">
                <a:solidFill>
                  <a:srgbClr val="16528B"/>
                </a:solidFill>
                <a:latin typeface="Arial"/>
                <a:cs typeface="Arial"/>
              </a:rPr>
              <a:t>Е</a:t>
            </a:r>
            <a:r>
              <a:rPr sz="5000" b="1" spc="200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000" b="1" spc="550" dirty="0">
                <a:solidFill>
                  <a:srgbClr val="16528B"/>
                </a:solidFill>
                <a:latin typeface="Arial"/>
                <a:cs typeface="Arial"/>
              </a:rPr>
              <a:t>І</a:t>
            </a:r>
            <a:r>
              <a:rPr sz="5000" b="1" spc="-385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5000" b="1" spc="120" dirty="0">
                <a:solidFill>
                  <a:srgbClr val="16528B"/>
                </a:solidFill>
                <a:latin typeface="Arial"/>
                <a:cs typeface="Arial"/>
              </a:rPr>
              <a:t>П</a:t>
            </a:r>
            <a:r>
              <a:rPr sz="5000" b="1" spc="80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000" b="1" spc="535" dirty="0">
                <a:solidFill>
                  <a:srgbClr val="16528B"/>
                </a:solidFill>
                <a:latin typeface="Arial"/>
                <a:cs typeface="Arial"/>
              </a:rPr>
              <a:t>М</a:t>
            </a:r>
            <a:r>
              <a:rPr sz="5000" b="1" spc="509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5000" b="1" spc="204" dirty="0">
                <a:solidFill>
                  <a:srgbClr val="16528B"/>
                </a:solidFill>
                <a:latin typeface="Arial"/>
                <a:cs typeface="Arial"/>
              </a:rPr>
              <a:t>Л</a:t>
            </a:r>
            <a:r>
              <a:rPr sz="5000" b="1" spc="295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5000" b="1" spc="515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5000" spc="-10" dirty="0">
                <a:solidFill>
                  <a:srgbClr val="613229"/>
                </a:solidFill>
                <a:latin typeface="Lucida Sans Unicode"/>
                <a:cs typeface="Lucida Sans Unicode"/>
              </a:rPr>
              <a:t>при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складаннı</a:t>
            </a:r>
            <a:r>
              <a:rPr sz="5000" spc="-610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маркетингової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45" dirty="0">
                <a:solidFill>
                  <a:srgbClr val="613229"/>
                </a:solidFill>
                <a:latin typeface="Lucida Sans Unicode"/>
                <a:cs typeface="Lucida Sans Unicode"/>
              </a:rPr>
              <a:t>стратегıї</a:t>
            </a:r>
            <a:r>
              <a:rPr sz="5000" spc="-145" dirty="0">
                <a:solidFill>
                  <a:srgbClr val="613229"/>
                </a:solidFill>
                <a:latin typeface="Microsoft Sans Serif"/>
                <a:cs typeface="Microsoft Sans Serif"/>
              </a:rPr>
              <a:t>:</a:t>
            </a:r>
            <a:endParaRPr sz="5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900"/>
              </a:spcBef>
            </a:pPr>
            <a:r>
              <a:rPr sz="5000" b="1" spc="15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зн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365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-10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5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-555" dirty="0">
                <a:solidFill>
                  <a:srgbClr val="613229"/>
                </a:solidFill>
                <a:latin typeface="Arial"/>
                <a:cs typeface="Arial"/>
              </a:rPr>
              <a:t>;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5000" b="1" spc="15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недостатнє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дослıдження</a:t>
            </a:r>
            <a:r>
              <a:rPr sz="5000" b="1" spc="-37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ринку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37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90" dirty="0">
                <a:solidFill>
                  <a:srgbClr val="613229"/>
                </a:solidFill>
                <a:latin typeface="Arial"/>
                <a:cs typeface="Arial"/>
              </a:rPr>
              <a:t>цıльової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аудиторıї;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5000" b="1" spc="15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45" dirty="0">
                <a:solidFill>
                  <a:srgbClr val="613229"/>
                </a:solidFill>
                <a:latin typeface="Arial"/>
                <a:cs typeface="Arial"/>
              </a:rPr>
              <a:t>неучасть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25" dirty="0">
                <a:solidFill>
                  <a:srgbClr val="613229"/>
                </a:solidFill>
                <a:latin typeface="Arial"/>
                <a:cs typeface="Arial"/>
              </a:rPr>
              <a:t>команди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5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розробленнı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85" dirty="0">
                <a:solidFill>
                  <a:srgbClr val="613229"/>
                </a:solidFill>
                <a:latin typeface="Arial"/>
                <a:cs typeface="Arial"/>
              </a:rPr>
              <a:t>стратегıї;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5000" b="1" spc="15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40" dirty="0">
                <a:solidFill>
                  <a:srgbClr val="613229"/>
                </a:solidFill>
                <a:latin typeface="Arial"/>
                <a:cs typeface="Arial"/>
              </a:rPr>
              <a:t>неправильний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вибıр</a:t>
            </a:r>
            <a:r>
              <a:rPr sz="5000" b="1" spc="-37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0" dirty="0">
                <a:solidFill>
                  <a:srgbClr val="613229"/>
                </a:solidFill>
                <a:latin typeface="Arial"/>
                <a:cs typeface="Arial"/>
              </a:rPr>
              <a:t>каналıв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45" dirty="0">
                <a:solidFill>
                  <a:srgbClr val="613229"/>
                </a:solidFill>
                <a:latin typeface="Arial"/>
                <a:cs typeface="Arial"/>
              </a:rPr>
              <a:t>просування;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5000" b="1" spc="15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7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14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9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10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r>
              <a:rPr sz="5000" b="1" spc="-555" dirty="0">
                <a:solidFill>
                  <a:srgbClr val="613229"/>
                </a:solidFill>
                <a:latin typeface="Arial"/>
                <a:cs typeface="Arial"/>
              </a:rPr>
              <a:t>;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5000" b="1" spc="15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35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7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ув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810" dirty="0">
                <a:solidFill>
                  <a:srgbClr val="613229"/>
                </a:solidFill>
                <a:latin typeface="Arial"/>
                <a:cs typeface="Arial"/>
              </a:rPr>
              <a:t>ж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-555" dirty="0">
                <a:solidFill>
                  <a:srgbClr val="613229"/>
                </a:solidFill>
                <a:latin typeface="Arial"/>
                <a:cs typeface="Arial"/>
              </a:rPr>
              <a:t>;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5000" b="1" spc="15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недостатнı</a:t>
            </a:r>
            <a:r>
              <a:rPr sz="5000" b="1" spc="-37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45" dirty="0">
                <a:solidFill>
                  <a:srgbClr val="613229"/>
                </a:solidFill>
                <a:latin typeface="Arial"/>
                <a:cs typeface="Arial"/>
              </a:rPr>
              <a:t>монıторинг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70" dirty="0">
                <a:solidFill>
                  <a:srgbClr val="613229"/>
                </a:solidFill>
                <a:latin typeface="Arial"/>
                <a:cs typeface="Arial"/>
              </a:rPr>
              <a:t>та</a:t>
            </a:r>
            <a:r>
              <a:rPr sz="5000" b="1" spc="-37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95" dirty="0">
                <a:solidFill>
                  <a:srgbClr val="613229"/>
                </a:solidFill>
                <a:latin typeface="Arial"/>
                <a:cs typeface="Arial"/>
              </a:rPr>
              <a:t>аналıз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результатıв.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869693" y="7537436"/>
              <a:ext cx="1847214" cy="1392555"/>
            </a:xfrm>
            <a:custGeom>
              <a:avLst/>
              <a:gdLst/>
              <a:ahLst/>
              <a:cxnLst/>
              <a:rect l="l" t="t" r="r" b="b"/>
              <a:pathLst>
                <a:path w="1847215" h="1392554">
                  <a:moveTo>
                    <a:pt x="6045" y="665861"/>
                  </a:moveTo>
                  <a:lnTo>
                    <a:pt x="0" y="665784"/>
                  </a:lnTo>
                  <a:lnTo>
                    <a:pt x="0" y="665924"/>
                  </a:lnTo>
                  <a:lnTo>
                    <a:pt x="6045" y="665861"/>
                  </a:lnTo>
                  <a:close/>
                </a:path>
                <a:path w="1847215" h="1392554">
                  <a:moveTo>
                    <a:pt x="1337779" y="665861"/>
                  </a:moveTo>
                  <a:lnTo>
                    <a:pt x="1295565" y="665365"/>
                  </a:lnTo>
                  <a:lnTo>
                    <a:pt x="1247355" y="664133"/>
                  </a:lnTo>
                  <a:lnTo>
                    <a:pt x="1199159" y="662266"/>
                  </a:lnTo>
                  <a:lnTo>
                    <a:pt x="1151013" y="659739"/>
                  </a:lnTo>
                  <a:lnTo>
                    <a:pt x="1102880" y="656577"/>
                  </a:lnTo>
                  <a:lnTo>
                    <a:pt x="1054785" y="652754"/>
                  </a:lnTo>
                  <a:lnTo>
                    <a:pt x="1006716" y="648296"/>
                  </a:lnTo>
                  <a:lnTo>
                    <a:pt x="961974" y="640511"/>
                  </a:lnTo>
                  <a:lnTo>
                    <a:pt x="918565" y="627138"/>
                  </a:lnTo>
                  <a:lnTo>
                    <a:pt x="877189" y="608355"/>
                  </a:lnTo>
                  <a:lnTo>
                    <a:pt x="838542" y="584517"/>
                  </a:lnTo>
                  <a:lnTo>
                    <a:pt x="803224" y="555980"/>
                  </a:lnTo>
                  <a:lnTo>
                    <a:pt x="771779" y="523176"/>
                  </a:lnTo>
                  <a:lnTo>
                    <a:pt x="744740" y="486664"/>
                  </a:lnTo>
                  <a:lnTo>
                    <a:pt x="722566" y="447052"/>
                  </a:lnTo>
                  <a:lnTo>
                    <a:pt x="705561" y="404939"/>
                  </a:lnTo>
                  <a:lnTo>
                    <a:pt x="694029" y="360997"/>
                  </a:lnTo>
                  <a:lnTo>
                    <a:pt x="684999" y="282981"/>
                  </a:lnTo>
                  <a:lnTo>
                    <a:pt x="681189" y="234886"/>
                  </a:lnTo>
                  <a:lnTo>
                    <a:pt x="678027" y="186753"/>
                  </a:lnTo>
                  <a:lnTo>
                    <a:pt x="675500" y="138595"/>
                  </a:lnTo>
                  <a:lnTo>
                    <a:pt x="673633" y="90411"/>
                  </a:lnTo>
                  <a:lnTo>
                    <a:pt x="672401" y="42202"/>
                  </a:lnTo>
                  <a:lnTo>
                    <a:pt x="671906" y="0"/>
                  </a:lnTo>
                  <a:lnTo>
                    <a:pt x="671398" y="42202"/>
                  </a:lnTo>
                  <a:lnTo>
                    <a:pt x="670179" y="90411"/>
                  </a:lnTo>
                  <a:lnTo>
                    <a:pt x="668299" y="138595"/>
                  </a:lnTo>
                  <a:lnTo>
                    <a:pt x="665784" y="186753"/>
                  </a:lnTo>
                  <a:lnTo>
                    <a:pt x="662609" y="234886"/>
                  </a:lnTo>
                  <a:lnTo>
                    <a:pt x="658799" y="282981"/>
                  </a:lnTo>
                  <a:lnTo>
                    <a:pt x="654329" y="331050"/>
                  </a:lnTo>
                  <a:lnTo>
                    <a:pt x="646557" y="375780"/>
                  </a:lnTo>
                  <a:lnTo>
                    <a:pt x="633171" y="419201"/>
                  </a:lnTo>
                  <a:lnTo>
                    <a:pt x="614400" y="460578"/>
                  </a:lnTo>
                  <a:lnTo>
                    <a:pt x="590550" y="499211"/>
                  </a:lnTo>
                  <a:lnTo>
                    <a:pt x="562013" y="534530"/>
                  </a:lnTo>
                  <a:lnTo>
                    <a:pt x="529221" y="565975"/>
                  </a:lnTo>
                  <a:lnTo>
                    <a:pt x="492709" y="593013"/>
                  </a:lnTo>
                  <a:lnTo>
                    <a:pt x="453085" y="615188"/>
                  </a:lnTo>
                  <a:lnTo>
                    <a:pt x="410984" y="632193"/>
                  </a:lnTo>
                  <a:lnTo>
                    <a:pt x="367042" y="643724"/>
                  </a:lnTo>
                  <a:lnTo>
                    <a:pt x="289026" y="652754"/>
                  </a:lnTo>
                  <a:lnTo>
                    <a:pt x="240931" y="656564"/>
                  </a:lnTo>
                  <a:lnTo>
                    <a:pt x="192798" y="659739"/>
                  </a:lnTo>
                  <a:lnTo>
                    <a:pt x="144640" y="662254"/>
                  </a:lnTo>
                  <a:lnTo>
                    <a:pt x="96456" y="664133"/>
                  </a:lnTo>
                  <a:lnTo>
                    <a:pt x="48247" y="665353"/>
                  </a:lnTo>
                  <a:lnTo>
                    <a:pt x="6045" y="665861"/>
                  </a:lnTo>
                  <a:lnTo>
                    <a:pt x="48247" y="666356"/>
                  </a:lnTo>
                  <a:lnTo>
                    <a:pt x="96456" y="667588"/>
                  </a:lnTo>
                  <a:lnTo>
                    <a:pt x="144640" y="669455"/>
                  </a:lnTo>
                  <a:lnTo>
                    <a:pt x="192798" y="671982"/>
                  </a:lnTo>
                  <a:lnTo>
                    <a:pt x="240931" y="675144"/>
                  </a:lnTo>
                  <a:lnTo>
                    <a:pt x="289026" y="678954"/>
                  </a:lnTo>
                  <a:lnTo>
                    <a:pt x="337096" y="683425"/>
                  </a:lnTo>
                  <a:lnTo>
                    <a:pt x="381825" y="691197"/>
                  </a:lnTo>
                  <a:lnTo>
                    <a:pt x="425246" y="704583"/>
                  </a:lnTo>
                  <a:lnTo>
                    <a:pt x="466623" y="723366"/>
                  </a:lnTo>
                  <a:lnTo>
                    <a:pt x="505269" y="747204"/>
                  </a:lnTo>
                  <a:lnTo>
                    <a:pt x="540575" y="775741"/>
                  </a:lnTo>
                  <a:lnTo>
                    <a:pt x="572020" y="808545"/>
                  </a:lnTo>
                  <a:lnTo>
                    <a:pt x="599059" y="845058"/>
                  </a:lnTo>
                  <a:lnTo>
                    <a:pt x="621245" y="884682"/>
                  </a:lnTo>
                  <a:lnTo>
                    <a:pt x="638238" y="926782"/>
                  </a:lnTo>
                  <a:lnTo>
                    <a:pt x="649782" y="970724"/>
                  </a:lnTo>
                  <a:lnTo>
                    <a:pt x="658799" y="1048740"/>
                  </a:lnTo>
                  <a:lnTo>
                    <a:pt x="662609" y="1096848"/>
                  </a:lnTo>
                  <a:lnTo>
                    <a:pt x="665784" y="1144968"/>
                  </a:lnTo>
                  <a:lnTo>
                    <a:pt x="668299" y="1193126"/>
                  </a:lnTo>
                  <a:lnTo>
                    <a:pt x="670179" y="1241310"/>
                  </a:lnTo>
                  <a:lnTo>
                    <a:pt x="671398" y="1289532"/>
                  </a:lnTo>
                  <a:lnTo>
                    <a:pt x="671906" y="1331747"/>
                  </a:lnTo>
                  <a:lnTo>
                    <a:pt x="672401" y="1289532"/>
                  </a:lnTo>
                  <a:lnTo>
                    <a:pt x="673633" y="1241310"/>
                  </a:lnTo>
                  <a:lnTo>
                    <a:pt x="675500" y="1193126"/>
                  </a:lnTo>
                  <a:lnTo>
                    <a:pt x="678027" y="1144968"/>
                  </a:lnTo>
                  <a:lnTo>
                    <a:pt x="681189" y="1096848"/>
                  </a:lnTo>
                  <a:lnTo>
                    <a:pt x="684999" y="1048740"/>
                  </a:lnTo>
                  <a:lnTo>
                    <a:pt x="689470" y="1000671"/>
                  </a:lnTo>
                  <a:lnTo>
                    <a:pt x="697242" y="955941"/>
                  </a:lnTo>
                  <a:lnTo>
                    <a:pt x="710628" y="912520"/>
                  </a:lnTo>
                  <a:lnTo>
                    <a:pt x="729399" y="871143"/>
                  </a:lnTo>
                  <a:lnTo>
                    <a:pt x="753249" y="832510"/>
                  </a:lnTo>
                  <a:lnTo>
                    <a:pt x="781786" y="797191"/>
                  </a:lnTo>
                  <a:lnTo>
                    <a:pt x="814590" y="765746"/>
                  </a:lnTo>
                  <a:lnTo>
                    <a:pt x="851103" y="738708"/>
                  </a:lnTo>
                  <a:lnTo>
                    <a:pt x="890714" y="716521"/>
                  </a:lnTo>
                  <a:lnTo>
                    <a:pt x="932827" y="699528"/>
                  </a:lnTo>
                  <a:lnTo>
                    <a:pt x="976769" y="687984"/>
                  </a:lnTo>
                  <a:lnTo>
                    <a:pt x="1054785" y="678967"/>
                  </a:lnTo>
                  <a:lnTo>
                    <a:pt x="1102880" y="675157"/>
                  </a:lnTo>
                  <a:lnTo>
                    <a:pt x="1151013" y="671982"/>
                  </a:lnTo>
                  <a:lnTo>
                    <a:pt x="1199159" y="669467"/>
                  </a:lnTo>
                  <a:lnTo>
                    <a:pt x="1247355" y="667588"/>
                  </a:lnTo>
                  <a:lnTo>
                    <a:pt x="1295565" y="666369"/>
                  </a:lnTo>
                  <a:lnTo>
                    <a:pt x="1337779" y="665861"/>
                  </a:lnTo>
                  <a:close/>
                </a:path>
                <a:path w="1847215" h="1392554">
                  <a:moveTo>
                    <a:pt x="1349336" y="665924"/>
                  </a:moveTo>
                  <a:lnTo>
                    <a:pt x="1343812" y="665797"/>
                  </a:lnTo>
                  <a:lnTo>
                    <a:pt x="1337779" y="665861"/>
                  </a:lnTo>
                  <a:lnTo>
                    <a:pt x="1343812" y="665937"/>
                  </a:lnTo>
                  <a:lnTo>
                    <a:pt x="1349336" y="665924"/>
                  </a:lnTo>
                  <a:close/>
                </a:path>
                <a:path w="1847215" h="1392554">
                  <a:moveTo>
                    <a:pt x="1436662" y="245135"/>
                  </a:moveTo>
                  <a:lnTo>
                    <a:pt x="1377048" y="244017"/>
                  </a:lnTo>
                  <a:lnTo>
                    <a:pt x="1317586" y="239699"/>
                  </a:lnTo>
                  <a:lnTo>
                    <a:pt x="1276108" y="226771"/>
                  </a:lnTo>
                  <a:lnTo>
                    <a:pt x="1242885" y="198755"/>
                  </a:lnTo>
                  <a:lnTo>
                    <a:pt x="1221447" y="154025"/>
                  </a:lnTo>
                  <a:lnTo>
                    <a:pt x="1217002" y="111963"/>
                  </a:lnTo>
                  <a:lnTo>
                    <a:pt x="1214297" y="52412"/>
                  </a:lnTo>
                  <a:lnTo>
                    <a:pt x="1214145" y="22580"/>
                  </a:lnTo>
                  <a:lnTo>
                    <a:pt x="1213980" y="52412"/>
                  </a:lnTo>
                  <a:lnTo>
                    <a:pt x="1211237" y="111963"/>
                  </a:lnTo>
                  <a:lnTo>
                    <a:pt x="1206792" y="154025"/>
                  </a:lnTo>
                  <a:lnTo>
                    <a:pt x="1185367" y="198742"/>
                  </a:lnTo>
                  <a:lnTo>
                    <a:pt x="1152156" y="226771"/>
                  </a:lnTo>
                  <a:lnTo>
                    <a:pt x="1110691" y="239699"/>
                  </a:lnTo>
                  <a:lnTo>
                    <a:pt x="1051229" y="244017"/>
                  </a:lnTo>
                  <a:lnTo>
                    <a:pt x="991616" y="245135"/>
                  </a:lnTo>
                  <a:lnTo>
                    <a:pt x="1021435" y="245287"/>
                  </a:lnTo>
                  <a:lnTo>
                    <a:pt x="1080973" y="248005"/>
                  </a:lnTo>
                  <a:lnTo>
                    <a:pt x="1123022" y="252437"/>
                  </a:lnTo>
                  <a:lnTo>
                    <a:pt x="1167752" y="273875"/>
                  </a:lnTo>
                  <a:lnTo>
                    <a:pt x="1195781" y="307098"/>
                  </a:lnTo>
                  <a:lnTo>
                    <a:pt x="1208709" y="348589"/>
                  </a:lnTo>
                  <a:lnTo>
                    <a:pt x="1213027" y="408038"/>
                  </a:lnTo>
                  <a:lnTo>
                    <a:pt x="1214145" y="467652"/>
                  </a:lnTo>
                  <a:lnTo>
                    <a:pt x="1214297" y="437832"/>
                  </a:lnTo>
                  <a:lnTo>
                    <a:pt x="1217002" y="378294"/>
                  </a:lnTo>
                  <a:lnTo>
                    <a:pt x="1221447" y="336245"/>
                  </a:lnTo>
                  <a:lnTo>
                    <a:pt x="1242885" y="291515"/>
                  </a:lnTo>
                  <a:lnTo>
                    <a:pt x="1276108" y="263486"/>
                  </a:lnTo>
                  <a:lnTo>
                    <a:pt x="1317586" y="250558"/>
                  </a:lnTo>
                  <a:lnTo>
                    <a:pt x="1377048" y="246240"/>
                  </a:lnTo>
                  <a:lnTo>
                    <a:pt x="1406829" y="245287"/>
                  </a:lnTo>
                  <a:lnTo>
                    <a:pt x="1436662" y="245135"/>
                  </a:lnTo>
                  <a:close/>
                </a:path>
                <a:path w="1847215" h="1392554">
                  <a:moveTo>
                    <a:pt x="1847189" y="1030287"/>
                  </a:moveTo>
                  <a:lnTo>
                    <a:pt x="1800225" y="1030046"/>
                  </a:lnTo>
                  <a:lnTo>
                    <a:pt x="1751444" y="1028484"/>
                  </a:lnTo>
                  <a:lnTo>
                    <a:pt x="1702714" y="1025601"/>
                  </a:lnTo>
                  <a:lnTo>
                    <a:pt x="1654060" y="1021410"/>
                  </a:lnTo>
                  <a:lnTo>
                    <a:pt x="1616671" y="1013269"/>
                  </a:lnTo>
                  <a:lnTo>
                    <a:pt x="1581835" y="997470"/>
                  </a:lnTo>
                  <a:lnTo>
                    <a:pt x="1551089" y="974699"/>
                  </a:lnTo>
                  <a:lnTo>
                    <a:pt x="1525790" y="945972"/>
                  </a:lnTo>
                  <a:lnTo>
                    <a:pt x="1507096" y="912583"/>
                  </a:lnTo>
                  <a:lnTo>
                    <a:pt x="1495818" y="876033"/>
                  </a:lnTo>
                  <a:lnTo>
                    <a:pt x="1489341" y="812215"/>
                  </a:lnTo>
                  <a:lnTo>
                    <a:pt x="1486471" y="763485"/>
                  </a:lnTo>
                  <a:lnTo>
                    <a:pt x="1484909" y="714705"/>
                  </a:lnTo>
                  <a:lnTo>
                    <a:pt x="1484668" y="665861"/>
                  </a:lnTo>
                  <a:lnTo>
                    <a:pt x="1484401" y="714705"/>
                  </a:lnTo>
                  <a:lnTo>
                    <a:pt x="1482826" y="763485"/>
                  </a:lnTo>
                  <a:lnTo>
                    <a:pt x="1479931" y="812203"/>
                  </a:lnTo>
                  <a:lnTo>
                    <a:pt x="1475740" y="860869"/>
                  </a:lnTo>
                  <a:lnTo>
                    <a:pt x="1467586" y="898271"/>
                  </a:lnTo>
                  <a:lnTo>
                    <a:pt x="1451787" y="933107"/>
                  </a:lnTo>
                  <a:lnTo>
                    <a:pt x="1429016" y="963853"/>
                  </a:lnTo>
                  <a:lnTo>
                    <a:pt x="1400302" y="989139"/>
                  </a:lnTo>
                  <a:lnTo>
                    <a:pt x="1366913" y="1007833"/>
                  </a:lnTo>
                  <a:lnTo>
                    <a:pt x="1330350" y="1019111"/>
                  </a:lnTo>
                  <a:lnTo>
                    <a:pt x="1266532" y="1025601"/>
                  </a:lnTo>
                  <a:lnTo>
                    <a:pt x="1217803" y="1028484"/>
                  </a:lnTo>
                  <a:lnTo>
                    <a:pt x="1169022" y="1030046"/>
                  </a:lnTo>
                  <a:lnTo>
                    <a:pt x="1120178" y="1030300"/>
                  </a:lnTo>
                  <a:lnTo>
                    <a:pt x="1169022" y="1030554"/>
                  </a:lnTo>
                  <a:lnTo>
                    <a:pt x="1217803" y="1032129"/>
                  </a:lnTo>
                  <a:lnTo>
                    <a:pt x="1266532" y="1034999"/>
                  </a:lnTo>
                  <a:lnTo>
                    <a:pt x="1315186" y="1039190"/>
                  </a:lnTo>
                  <a:lnTo>
                    <a:pt x="1352588" y="1047330"/>
                  </a:lnTo>
                  <a:lnTo>
                    <a:pt x="1387424" y="1063142"/>
                  </a:lnTo>
                  <a:lnTo>
                    <a:pt x="1418170" y="1085900"/>
                  </a:lnTo>
                  <a:lnTo>
                    <a:pt x="1443456" y="1114628"/>
                  </a:lnTo>
                  <a:lnTo>
                    <a:pt x="1462163" y="1148016"/>
                  </a:lnTo>
                  <a:lnTo>
                    <a:pt x="1473428" y="1184579"/>
                  </a:lnTo>
                  <a:lnTo>
                    <a:pt x="1479931" y="1248397"/>
                  </a:lnTo>
                  <a:lnTo>
                    <a:pt x="1482801" y="1297114"/>
                  </a:lnTo>
                  <a:lnTo>
                    <a:pt x="1484376" y="1345907"/>
                  </a:lnTo>
                  <a:lnTo>
                    <a:pt x="1484617" y="1392097"/>
                  </a:lnTo>
                  <a:lnTo>
                    <a:pt x="1484884" y="1345907"/>
                  </a:lnTo>
                  <a:lnTo>
                    <a:pt x="1486446" y="1297114"/>
                  </a:lnTo>
                  <a:lnTo>
                    <a:pt x="1489329" y="1248397"/>
                  </a:lnTo>
                  <a:lnTo>
                    <a:pt x="1493520" y="1199730"/>
                  </a:lnTo>
                  <a:lnTo>
                    <a:pt x="1501660" y="1162342"/>
                  </a:lnTo>
                  <a:lnTo>
                    <a:pt x="1517472" y="1127506"/>
                  </a:lnTo>
                  <a:lnTo>
                    <a:pt x="1540230" y="1096759"/>
                  </a:lnTo>
                  <a:lnTo>
                    <a:pt x="1568958" y="1071460"/>
                  </a:lnTo>
                  <a:lnTo>
                    <a:pt x="1602346" y="1052766"/>
                  </a:lnTo>
                  <a:lnTo>
                    <a:pt x="1638896" y="1041488"/>
                  </a:lnTo>
                  <a:lnTo>
                    <a:pt x="1702714" y="1034999"/>
                  </a:lnTo>
                  <a:lnTo>
                    <a:pt x="1751444" y="1032129"/>
                  </a:lnTo>
                  <a:lnTo>
                    <a:pt x="1800225" y="1030554"/>
                  </a:lnTo>
                  <a:lnTo>
                    <a:pt x="1847189" y="1030312"/>
                  </a:lnTo>
                  <a:close/>
                </a:path>
              </a:pathLst>
            </a:custGeom>
            <a:solidFill>
              <a:srgbClr val="A69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61726" y="1418804"/>
            <a:ext cx="2910840" cy="1076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900" spc="-360" dirty="0">
                <a:solidFill>
                  <a:srgbClr val="16528B"/>
                </a:solidFill>
              </a:rPr>
              <a:t>В</a:t>
            </a:r>
            <a:r>
              <a:rPr sz="6900" spc="-600" dirty="0">
                <a:solidFill>
                  <a:srgbClr val="16528B"/>
                </a:solidFill>
              </a:rPr>
              <a:t>С</a:t>
            </a:r>
            <a:r>
              <a:rPr sz="6900" spc="-229" dirty="0">
                <a:solidFill>
                  <a:srgbClr val="16528B"/>
                </a:solidFill>
              </a:rPr>
              <a:t>Т</a:t>
            </a:r>
            <a:r>
              <a:rPr sz="6900" spc="270" dirty="0">
                <a:solidFill>
                  <a:srgbClr val="16528B"/>
                </a:solidFill>
              </a:rPr>
              <a:t>У</a:t>
            </a:r>
            <a:r>
              <a:rPr sz="6900" spc="175" dirty="0">
                <a:solidFill>
                  <a:srgbClr val="16528B"/>
                </a:solidFill>
              </a:rPr>
              <a:t>П</a:t>
            </a:r>
            <a:endParaRPr sz="6900"/>
          </a:p>
        </p:txBody>
      </p:sp>
      <p:sp>
        <p:nvSpPr>
          <p:cNvPr id="6" name="object 6"/>
          <p:cNvSpPr txBox="1"/>
          <p:nvPr/>
        </p:nvSpPr>
        <p:spPr>
          <a:xfrm>
            <a:off x="1923499" y="3168251"/>
            <a:ext cx="13126719" cy="641540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marR="5080" algn="ctr">
              <a:lnSpc>
                <a:spcPts val="4500"/>
              </a:lnSpc>
              <a:spcBef>
                <a:spcPts val="1050"/>
              </a:spcBef>
            </a:pPr>
            <a:r>
              <a:rPr sz="4550" b="1" spc="-229" dirty="0">
                <a:solidFill>
                  <a:srgbClr val="93704A"/>
                </a:solidFill>
                <a:latin typeface="Arial"/>
                <a:cs typeface="Arial"/>
              </a:rPr>
              <a:t>В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130" dirty="0">
                <a:solidFill>
                  <a:srgbClr val="93704A"/>
                </a:solidFill>
                <a:latin typeface="Arial"/>
                <a:cs typeface="Arial"/>
              </a:rPr>
              <a:t>сучаснıй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25" dirty="0">
                <a:solidFill>
                  <a:srgbClr val="93704A"/>
                </a:solidFill>
                <a:latin typeface="Arial"/>
                <a:cs typeface="Arial"/>
              </a:rPr>
              <a:t>економıцı</a:t>
            </a:r>
            <a:r>
              <a:rPr sz="4550" b="1" spc="-345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не</a:t>
            </a:r>
            <a:r>
              <a:rPr sz="4550" b="1" spc="-345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345" dirty="0">
                <a:solidFill>
                  <a:srgbClr val="93704A"/>
                </a:solidFill>
                <a:latin typeface="Arial"/>
                <a:cs typeface="Arial"/>
              </a:rPr>
              <a:t>можна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140" dirty="0">
                <a:solidFill>
                  <a:srgbClr val="93704A"/>
                </a:solidFill>
                <a:latin typeface="Arial"/>
                <a:cs typeface="Arial"/>
              </a:rPr>
              <a:t>створювати </a:t>
            </a:r>
            <a:r>
              <a:rPr sz="4550" b="1" spc="-12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60" dirty="0">
                <a:solidFill>
                  <a:srgbClr val="93704A"/>
                </a:solidFill>
                <a:latin typeface="Arial"/>
                <a:cs typeface="Arial"/>
              </a:rPr>
              <a:t>в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р</a:t>
            </a:r>
            <a:r>
              <a:rPr sz="4550" b="1" spc="480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п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-200" dirty="0">
                <a:solidFill>
                  <a:srgbClr val="93704A"/>
                </a:solidFill>
                <a:latin typeface="Arial"/>
                <a:cs typeface="Arial"/>
              </a:rPr>
              <a:t>с</a:t>
            </a:r>
            <a:r>
              <a:rPr sz="4550" b="1" spc="40" dirty="0">
                <a:solidFill>
                  <a:srgbClr val="93704A"/>
                </a:solidFill>
                <a:latin typeface="Arial"/>
                <a:cs typeface="Arial"/>
              </a:rPr>
              <a:t>л</a:t>
            </a:r>
            <a:r>
              <a:rPr sz="4550" b="1" spc="50" dirty="0">
                <a:solidFill>
                  <a:srgbClr val="93704A"/>
                </a:solidFill>
                <a:latin typeface="Arial"/>
                <a:cs typeface="Arial"/>
              </a:rPr>
              <a:t>у</a:t>
            </a:r>
            <a:r>
              <a:rPr sz="4550" b="1" spc="275" dirty="0">
                <a:solidFill>
                  <a:srgbClr val="93704A"/>
                </a:solidFill>
                <a:latin typeface="Arial"/>
                <a:cs typeface="Arial"/>
              </a:rPr>
              <a:t>г</a:t>
            </a:r>
            <a:r>
              <a:rPr sz="4550" b="1" spc="475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-60" dirty="0">
                <a:solidFill>
                  <a:srgbClr val="93704A"/>
                </a:solidFill>
                <a:latin typeface="Arial"/>
                <a:cs typeface="Arial"/>
              </a:rPr>
              <a:t>,</a:t>
            </a:r>
            <a:r>
              <a:rPr sz="4550" b="1" spc="-345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п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114" dirty="0">
                <a:solidFill>
                  <a:srgbClr val="93704A"/>
                </a:solidFill>
                <a:latin typeface="Arial"/>
                <a:cs typeface="Arial"/>
              </a:rPr>
              <a:t>ı</a:t>
            </a:r>
            <a:r>
              <a:rPr sz="4550" b="1" spc="475" dirty="0">
                <a:solidFill>
                  <a:srgbClr val="93704A"/>
                </a:solidFill>
                <a:latin typeface="Arial"/>
                <a:cs typeface="Arial"/>
              </a:rPr>
              <a:t>м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н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470" dirty="0">
                <a:solidFill>
                  <a:srgbClr val="93704A"/>
                </a:solidFill>
                <a:latin typeface="Arial"/>
                <a:cs typeface="Arial"/>
              </a:rPr>
              <a:t>м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275" dirty="0">
                <a:solidFill>
                  <a:srgbClr val="93704A"/>
                </a:solidFill>
                <a:latin typeface="Arial"/>
                <a:cs typeface="Arial"/>
              </a:rPr>
              <a:t>г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475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-200" dirty="0">
                <a:solidFill>
                  <a:srgbClr val="93704A"/>
                </a:solidFill>
                <a:latin typeface="Arial"/>
                <a:cs typeface="Arial"/>
              </a:rPr>
              <a:t>с</a:t>
            </a:r>
            <a:r>
              <a:rPr sz="4550" b="1" spc="40" dirty="0">
                <a:solidFill>
                  <a:srgbClr val="93704A"/>
                </a:solidFill>
                <a:latin typeface="Arial"/>
                <a:cs typeface="Arial"/>
              </a:rPr>
              <a:t>я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100" dirty="0">
                <a:solidFill>
                  <a:srgbClr val="93704A"/>
                </a:solidFill>
                <a:latin typeface="Arial"/>
                <a:cs typeface="Arial"/>
              </a:rPr>
              <a:t>їх</a:t>
            </a:r>
            <a:endParaRPr sz="4550">
              <a:latin typeface="Arial"/>
              <a:cs typeface="Arial"/>
            </a:endParaRPr>
          </a:p>
          <a:p>
            <a:pPr marR="342265" algn="ctr">
              <a:lnSpc>
                <a:spcPts val="4510"/>
              </a:lnSpc>
            </a:pPr>
            <a:r>
              <a:rPr sz="4550" b="1" spc="165" dirty="0">
                <a:solidFill>
                  <a:srgbClr val="93704A"/>
                </a:solidFill>
                <a:latin typeface="Arial"/>
                <a:cs typeface="Arial"/>
              </a:rPr>
              <a:t>продати.</a:t>
            </a:r>
            <a:endParaRPr sz="4550">
              <a:latin typeface="Arial"/>
              <a:cs typeface="Arial"/>
            </a:endParaRPr>
          </a:p>
          <a:p>
            <a:pPr marL="212725" algn="ctr">
              <a:lnSpc>
                <a:spcPct val="100000"/>
              </a:lnSpc>
              <a:spcBef>
                <a:spcPts val="3590"/>
              </a:spcBef>
            </a:pPr>
            <a:r>
              <a:rPr sz="4350" spc="-125" dirty="0">
                <a:solidFill>
                  <a:srgbClr val="16528B"/>
                </a:solidFill>
                <a:latin typeface="Lucida Sans Unicode"/>
                <a:cs typeface="Lucida Sans Unicode"/>
              </a:rPr>
              <a:t>Ц</a:t>
            </a:r>
            <a:r>
              <a:rPr sz="4350" spc="210" dirty="0">
                <a:solidFill>
                  <a:srgbClr val="16528B"/>
                </a:solidFill>
                <a:latin typeface="Lucida Sans Unicode"/>
                <a:cs typeface="Lucida Sans Unicode"/>
              </a:rPr>
              <a:t>я</a:t>
            </a:r>
            <a:r>
              <a:rPr sz="4350" spc="-535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4350" spc="-145" dirty="0">
                <a:solidFill>
                  <a:srgbClr val="16528B"/>
                </a:solidFill>
                <a:latin typeface="Lucida Sans Unicode"/>
                <a:cs typeface="Lucida Sans Unicode"/>
              </a:rPr>
              <a:t>с</a:t>
            </a:r>
            <a:r>
              <a:rPr sz="4350" spc="-375" dirty="0">
                <a:solidFill>
                  <a:srgbClr val="16528B"/>
                </a:solidFill>
                <a:latin typeface="Lucida Sans Unicode"/>
                <a:cs typeface="Lucida Sans Unicode"/>
              </a:rPr>
              <a:t>х</a:t>
            </a:r>
            <a:r>
              <a:rPr sz="4350" spc="25" dirty="0">
                <a:solidFill>
                  <a:srgbClr val="16528B"/>
                </a:solidFill>
                <a:latin typeface="Lucida Sans Unicode"/>
                <a:cs typeface="Lucida Sans Unicode"/>
              </a:rPr>
              <a:t>е</a:t>
            </a:r>
            <a:r>
              <a:rPr sz="4350" spc="80" dirty="0">
                <a:solidFill>
                  <a:srgbClr val="16528B"/>
                </a:solidFill>
                <a:latin typeface="Lucida Sans Unicode"/>
                <a:cs typeface="Lucida Sans Unicode"/>
              </a:rPr>
              <a:t>м</a:t>
            </a:r>
            <a:r>
              <a:rPr sz="4350" spc="35" dirty="0">
                <a:solidFill>
                  <a:srgbClr val="16528B"/>
                </a:solidFill>
                <a:latin typeface="Lucida Sans Unicode"/>
                <a:cs typeface="Lucida Sans Unicode"/>
              </a:rPr>
              <a:t>а</a:t>
            </a:r>
            <a:r>
              <a:rPr sz="4350" spc="-535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4350" spc="-400" dirty="0">
                <a:solidFill>
                  <a:srgbClr val="16528B"/>
                </a:solidFill>
                <a:latin typeface="Lucida Sans Unicode"/>
                <a:cs typeface="Lucida Sans Unicode"/>
              </a:rPr>
              <a:t>д</a:t>
            </a:r>
            <a:r>
              <a:rPr sz="4350" spc="30" dirty="0">
                <a:solidFill>
                  <a:srgbClr val="16528B"/>
                </a:solidFill>
                <a:latin typeface="Lucida Sans Unicode"/>
                <a:cs typeface="Lucida Sans Unicode"/>
              </a:rPr>
              <a:t>а</a:t>
            </a:r>
            <a:r>
              <a:rPr sz="4350" spc="215" dirty="0">
                <a:solidFill>
                  <a:srgbClr val="16528B"/>
                </a:solidFill>
                <a:latin typeface="Lucida Sans Unicode"/>
                <a:cs typeface="Lucida Sans Unicode"/>
              </a:rPr>
              <a:t>в</a:t>
            </a:r>
            <a:r>
              <a:rPr sz="4350" spc="40" dirty="0">
                <a:solidFill>
                  <a:srgbClr val="16528B"/>
                </a:solidFill>
                <a:latin typeface="Lucida Sans Unicode"/>
                <a:cs typeface="Lucida Sans Unicode"/>
              </a:rPr>
              <a:t>н</a:t>
            </a:r>
            <a:r>
              <a:rPr sz="4350" spc="-40" dirty="0">
                <a:solidFill>
                  <a:srgbClr val="16528B"/>
                </a:solidFill>
                <a:latin typeface="Lucida Sans Unicode"/>
                <a:cs typeface="Lucida Sans Unicode"/>
              </a:rPr>
              <a:t>о</a:t>
            </a:r>
            <a:r>
              <a:rPr sz="4350" spc="-535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4350" spc="40" dirty="0">
                <a:solidFill>
                  <a:srgbClr val="16528B"/>
                </a:solidFill>
                <a:latin typeface="Lucida Sans Unicode"/>
                <a:cs typeface="Lucida Sans Unicode"/>
              </a:rPr>
              <a:t>н</a:t>
            </a:r>
            <a:r>
              <a:rPr sz="4350" spc="30" dirty="0">
                <a:solidFill>
                  <a:srgbClr val="16528B"/>
                </a:solidFill>
                <a:latin typeface="Lucida Sans Unicode"/>
                <a:cs typeface="Lucida Sans Unicode"/>
              </a:rPr>
              <a:t>е</a:t>
            </a:r>
            <a:r>
              <a:rPr sz="4350" spc="-535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4350" spc="-15" dirty="0">
                <a:solidFill>
                  <a:srgbClr val="16528B"/>
                </a:solidFill>
                <a:latin typeface="Lucida Sans Unicode"/>
                <a:cs typeface="Lucida Sans Unicode"/>
              </a:rPr>
              <a:t>п</a:t>
            </a:r>
            <a:r>
              <a:rPr sz="4350" spc="-70" dirty="0">
                <a:solidFill>
                  <a:srgbClr val="16528B"/>
                </a:solidFill>
                <a:latin typeface="Lucida Sans Unicode"/>
                <a:cs typeface="Lucida Sans Unicode"/>
              </a:rPr>
              <a:t>р</a:t>
            </a:r>
            <a:r>
              <a:rPr sz="4350" spc="30" dirty="0">
                <a:solidFill>
                  <a:srgbClr val="16528B"/>
                </a:solidFill>
                <a:latin typeface="Lucida Sans Unicode"/>
                <a:cs typeface="Lucida Sans Unicode"/>
              </a:rPr>
              <a:t>а</a:t>
            </a:r>
            <a:r>
              <a:rPr sz="4350" spc="-165" dirty="0">
                <a:solidFill>
                  <a:srgbClr val="16528B"/>
                </a:solidFill>
                <a:latin typeface="Lucida Sans Unicode"/>
                <a:cs typeface="Lucida Sans Unicode"/>
              </a:rPr>
              <a:t>ц</a:t>
            </a:r>
            <a:r>
              <a:rPr sz="4350" spc="90" dirty="0">
                <a:solidFill>
                  <a:srgbClr val="16528B"/>
                </a:solidFill>
                <a:latin typeface="Lucida Sans Unicode"/>
                <a:cs typeface="Lucida Sans Unicode"/>
              </a:rPr>
              <a:t>ю</a:t>
            </a:r>
            <a:r>
              <a:rPr sz="4350" spc="-60" dirty="0">
                <a:solidFill>
                  <a:srgbClr val="16528B"/>
                </a:solidFill>
                <a:latin typeface="Lucida Sans Unicode"/>
                <a:cs typeface="Lucida Sans Unicode"/>
              </a:rPr>
              <a:t>є</a:t>
            </a:r>
            <a:endParaRPr sz="4350">
              <a:latin typeface="Lucida Sans Unicode"/>
              <a:cs typeface="Lucida Sans Unicode"/>
            </a:endParaRPr>
          </a:p>
          <a:p>
            <a:pPr marL="81280" marR="307340" algn="ctr">
              <a:lnSpc>
                <a:spcPts val="4500"/>
              </a:lnSpc>
              <a:spcBef>
                <a:spcPts val="4530"/>
              </a:spcBef>
            </a:pPr>
            <a:r>
              <a:rPr sz="4550" b="1" spc="114" dirty="0">
                <a:solidFill>
                  <a:srgbClr val="93704A"/>
                </a:solidFill>
                <a:latin typeface="Arial"/>
                <a:cs typeface="Arial"/>
              </a:rPr>
              <a:t>П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р</a:t>
            </a:r>
            <a:r>
              <a:rPr sz="4550" b="1" spc="114" dirty="0">
                <a:solidFill>
                  <a:srgbClr val="93704A"/>
                </a:solidFill>
                <a:latin typeface="Arial"/>
                <a:cs typeface="Arial"/>
              </a:rPr>
              <a:t>ı</a:t>
            </a:r>
            <a:r>
              <a:rPr sz="4550" b="1" spc="15" dirty="0">
                <a:solidFill>
                  <a:srgbClr val="93704A"/>
                </a:solidFill>
                <a:latin typeface="Arial"/>
                <a:cs typeface="Arial"/>
              </a:rPr>
              <a:t>б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н</a:t>
            </a:r>
            <a:r>
              <a:rPr sz="4550" b="1" spc="35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-200" dirty="0">
                <a:solidFill>
                  <a:srgbClr val="93704A"/>
                </a:solidFill>
                <a:latin typeface="Arial"/>
                <a:cs typeface="Arial"/>
              </a:rPr>
              <a:t>с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п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335" dirty="0">
                <a:solidFill>
                  <a:srgbClr val="93704A"/>
                </a:solidFill>
                <a:latin typeface="Arial"/>
                <a:cs typeface="Arial"/>
              </a:rPr>
              <a:t>ч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535" dirty="0">
                <a:solidFill>
                  <a:srgbClr val="93704A"/>
                </a:solidFill>
                <a:latin typeface="Arial"/>
                <a:cs typeface="Arial"/>
              </a:rPr>
              <a:t>к</a:t>
            </a:r>
            <a:r>
              <a:rPr sz="4550" b="1" spc="55" dirty="0">
                <a:solidFill>
                  <a:srgbClr val="93704A"/>
                </a:solidFill>
                <a:latin typeface="Arial"/>
                <a:cs typeface="Arial"/>
              </a:rPr>
              <a:t>у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п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р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н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40" dirty="0">
                <a:solidFill>
                  <a:srgbClr val="93704A"/>
                </a:solidFill>
                <a:latin typeface="Arial"/>
                <a:cs typeface="Arial"/>
              </a:rPr>
              <a:t>л</a:t>
            </a:r>
            <a:r>
              <a:rPr sz="4550" b="1" spc="114" dirty="0">
                <a:solidFill>
                  <a:srgbClr val="93704A"/>
                </a:solidFill>
                <a:latin typeface="Arial"/>
                <a:cs typeface="Arial"/>
              </a:rPr>
              <a:t>ı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з</a:t>
            </a:r>
            <a:r>
              <a:rPr sz="4550" b="1" spc="55" dirty="0">
                <a:solidFill>
                  <a:srgbClr val="93704A"/>
                </a:solidFill>
                <a:latin typeface="Arial"/>
                <a:cs typeface="Arial"/>
              </a:rPr>
              <a:t>ув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480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р</a:t>
            </a:r>
            <a:r>
              <a:rPr sz="4550" b="1" spc="475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н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535" dirty="0">
                <a:solidFill>
                  <a:srgbClr val="93704A"/>
                </a:solidFill>
                <a:latin typeface="Arial"/>
                <a:cs typeface="Arial"/>
              </a:rPr>
              <a:t>к</a:t>
            </a:r>
            <a:r>
              <a:rPr sz="4550" b="1" spc="-60" dirty="0">
                <a:solidFill>
                  <a:srgbClr val="93704A"/>
                </a:solidFill>
                <a:latin typeface="Arial"/>
                <a:cs typeface="Arial"/>
              </a:rPr>
              <a:t>,  </a:t>
            </a:r>
            <a:r>
              <a:rPr sz="4550" b="1" spc="60" dirty="0">
                <a:solidFill>
                  <a:srgbClr val="93704A"/>
                </a:solidFill>
                <a:latin typeface="Arial"/>
                <a:cs typeface="Arial"/>
              </a:rPr>
              <a:t>в</a:t>
            </a:r>
            <a:r>
              <a:rPr sz="4550" b="1" spc="475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зн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335" dirty="0">
                <a:solidFill>
                  <a:srgbClr val="93704A"/>
                </a:solidFill>
                <a:latin typeface="Arial"/>
                <a:cs typeface="Arial"/>
              </a:rPr>
              <a:t>ч</a:t>
            </a:r>
            <a:r>
              <a:rPr sz="4550" b="1" spc="475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480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330" dirty="0">
                <a:solidFill>
                  <a:srgbClr val="93704A"/>
                </a:solidFill>
                <a:latin typeface="Arial"/>
                <a:cs typeface="Arial"/>
              </a:rPr>
              <a:t>ц</a:t>
            </a:r>
            <a:r>
              <a:rPr sz="4550" b="1" spc="114" dirty="0">
                <a:solidFill>
                  <a:srgbClr val="93704A"/>
                </a:solidFill>
                <a:latin typeface="Arial"/>
                <a:cs typeface="Arial"/>
              </a:rPr>
              <a:t>ı</a:t>
            </a:r>
            <a:r>
              <a:rPr sz="4550" b="1" spc="40" dirty="0">
                <a:solidFill>
                  <a:srgbClr val="93704A"/>
                </a:solidFill>
                <a:latin typeface="Arial"/>
                <a:cs typeface="Arial"/>
              </a:rPr>
              <a:t>л</a:t>
            </a:r>
            <a:r>
              <a:rPr sz="4550" b="1" spc="-10" dirty="0">
                <a:solidFill>
                  <a:srgbClr val="93704A"/>
                </a:solidFill>
                <a:latin typeface="Arial"/>
                <a:cs typeface="Arial"/>
              </a:rPr>
              <a:t>ь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60" dirty="0">
                <a:solidFill>
                  <a:srgbClr val="93704A"/>
                </a:solidFill>
                <a:latin typeface="Arial"/>
                <a:cs typeface="Arial"/>
              </a:rPr>
              <a:t>в</a:t>
            </a:r>
            <a:r>
              <a:rPr sz="4550" b="1" spc="120" dirty="0">
                <a:solidFill>
                  <a:srgbClr val="93704A"/>
                </a:solidFill>
                <a:latin typeface="Arial"/>
                <a:cs typeface="Arial"/>
              </a:rPr>
              <a:t>ı</a:t>
            </a:r>
            <a:r>
              <a:rPr sz="4550" b="1" spc="-345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50" dirty="0">
                <a:solidFill>
                  <a:srgbClr val="93704A"/>
                </a:solidFill>
                <a:latin typeface="Arial"/>
                <a:cs typeface="Arial"/>
              </a:rPr>
              <a:t>у</a:t>
            </a:r>
            <a:r>
              <a:rPr sz="4550" b="1" spc="125" dirty="0">
                <a:solidFill>
                  <a:srgbClr val="93704A"/>
                </a:solidFill>
                <a:latin typeface="Arial"/>
                <a:cs typeface="Arial"/>
              </a:rPr>
              <a:t>д</a:t>
            </a:r>
            <a:r>
              <a:rPr sz="4550" b="1" spc="475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р</a:t>
            </a:r>
            <a:r>
              <a:rPr sz="4550" b="1" spc="114" dirty="0">
                <a:solidFill>
                  <a:srgbClr val="93704A"/>
                </a:solidFill>
                <a:latin typeface="Arial"/>
                <a:cs typeface="Arial"/>
              </a:rPr>
              <a:t>ı</a:t>
            </a:r>
            <a:r>
              <a:rPr sz="4550" b="1" spc="105" dirty="0">
                <a:solidFill>
                  <a:srgbClr val="93704A"/>
                </a:solidFill>
                <a:latin typeface="Arial"/>
                <a:cs typeface="Arial"/>
              </a:rPr>
              <a:t>ї</a:t>
            </a:r>
            <a:r>
              <a:rPr sz="4550" b="1" spc="-345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п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р</a:t>
            </a:r>
            <a:r>
              <a:rPr sz="4550" b="1" spc="155" dirty="0">
                <a:solidFill>
                  <a:srgbClr val="93704A"/>
                </a:solidFill>
                <a:latin typeface="Arial"/>
                <a:cs typeface="Arial"/>
              </a:rPr>
              <a:t>е</a:t>
            </a:r>
            <a:r>
              <a:rPr sz="4550" b="1" spc="15" dirty="0">
                <a:solidFill>
                  <a:srgbClr val="93704A"/>
                </a:solidFill>
                <a:latin typeface="Arial"/>
                <a:cs typeface="Arial"/>
              </a:rPr>
              <a:t>б</a:t>
            </a:r>
            <a:r>
              <a:rPr sz="4550" b="1" spc="305" dirty="0">
                <a:solidFill>
                  <a:srgbClr val="93704A"/>
                </a:solidFill>
                <a:latin typeface="Arial"/>
                <a:cs typeface="Arial"/>
              </a:rPr>
              <a:t>и  </a:t>
            </a:r>
            <a:r>
              <a:rPr sz="4550" b="1" spc="135" dirty="0">
                <a:solidFill>
                  <a:srgbClr val="93704A"/>
                </a:solidFill>
                <a:latin typeface="Arial"/>
                <a:cs typeface="Arial"/>
              </a:rPr>
              <a:t>клıєнтıв,</a:t>
            </a:r>
            <a:endParaRPr sz="4550">
              <a:latin typeface="Arial"/>
              <a:cs typeface="Arial"/>
            </a:endParaRPr>
          </a:p>
          <a:p>
            <a:pPr marL="1384935" marR="1610360" algn="ctr">
              <a:lnSpc>
                <a:spcPts val="4500"/>
              </a:lnSpc>
            </a:pPr>
            <a:r>
              <a:rPr sz="4550" b="1" spc="120" dirty="0">
                <a:solidFill>
                  <a:srgbClr val="93704A"/>
                </a:solidFill>
                <a:latin typeface="Arial"/>
                <a:cs typeface="Arial"/>
              </a:rPr>
              <a:t>ı</a:t>
            </a:r>
            <a:r>
              <a:rPr sz="4550" b="1" spc="-345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40" dirty="0">
                <a:solidFill>
                  <a:srgbClr val="93704A"/>
                </a:solidFill>
                <a:latin typeface="Arial"/>
                <a:cs typeface="Arial"/>
              </a:rPr>
              <a:t>л</a:t>
            </a:r>
            <a:r>
              <a:rPr sz="4550" b="1" spc="475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610" dirty="0">
                <a:solidFill>
                  <a:srgbClr val="93704A"/>
                </a:solidFill>
                <a:latin typeface="Arial"/>
                <a:cs typeface="Arial"/>
              </a:rPr>
              <a:t>ш</a:t>
            </a:r>
            <a:r>
              <a:rPr sz="4550" b="1" spc="160" dirty="0">
                <a:solidFill>
                  <a:srgbClr val="93704A"/>
                </a:solidFill>
                <a:latin typeface="Arial"/>
                <a:cs typeface="Arial"/>
              </a:rPr>
              <a:t>е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п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114" dirty="0">
                <a:solidFill>
                  <a:srgbClr val="93704A"/>
                </a:solidFill>
                <a:latin typeface="Arial"/>
                <a:cs typeface="Arial"/>
              </a:rPr>
              <a:t>ı</a:t>
            </a:r>
            <a:r>
              <a:rPr sz="4550" b="1" spc="475" dirty="0">
                <a:solidFill>
                  <a:srgbClr val="93704A"/>
                </a:solidFill>
                <a:latin typeface="Arial"/>
                <a:cs typeface="Arial"/>
              </a:rPr>
              <a:t>м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р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з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р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15" dirty="0">
                <a:solidFill>
                  <a:srgbClr val="93704A"/>
                </a:solidFill>
                <a:latin typeface="Arial"/>
                <a:cs typeface="Arial"/>
              </a:rPr>
              <a:t>б</a:t>
            </a:r>
            <a:r>
              <a:rPr sz="4550" b="1" spc="40" dirty="0">
                <a:solidFill>
                  <a:srgbClr val="93704A"/>
                </a:solidFill>
                <a:latin typeface="Arial"/>
                <a:cs typeface="Arial"/>
              </a:rPr>
              <a:t>л</a:t>
            </a:r>
            <a:r>
              <a:rPr sz="4550" b="1" spc="35" dirty="0">
                <a:solidFill>
                  <a:srgbClr val="93704A"/>
                </a:solidFill>
                <a:latin typeface="Arial"/>
                <a:cs typeface="Arial"/>
              </a:rPr>
              <a:t>я</a:t>
            </a:r>
            <a:r>
              <a:rPr sz="4550" b="1" spc="280" dirty="0">
                <a:solidFill>
                  <a:srgbClr val="93704A"/>
                </a:solidFill>
                <a:latin typeface="Arial"/>
                <a:cs typeface="Arial"/>
              </a:rPr>
              <a:t>т</a:t>
            </a:r>
            <a:r>
              <a:rPr sz="4550" b="1" spc="480" dirty="0">
                <a:solidFill>
                  <a:srgbClr val="93704A"/>
                </a:solidFill>
                <a:latin typeface="Arial"/>
                <a:cs typeface="Arial"/>
              </a:rPr>
              <a:t>и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15" dirty="0">
                <a:solidFill>
                  <a:srgbClr val="93704A"/>
                </a:solidFill>
                <a:latin typeface="Arial"/>
                <a:cs typeface="Arial"/>
              </a:rPr>
              <a:t>п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р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125" dirty="0">
                <a:solidFill>
                  <a:srgbClr val="93704A"/>
                </a:solidFill>
                <a:latin typeface="Arial"/>
                <a:cs typeface="Arial"/>
              </a:rPr>
              <a:t>д</a:t>
            </a:r>
            <a:r>
              <a:rPr sz="4550" b="1" spc="50" dirty="0">
                <a:solidFill>
                  <a:srgbClr val="93704A"/>
                </a:solidFill>
                <a:latin typeface="Arial"/>
                <a:cs typeface="Arial"/>
              </a:rPr>
              <a:t>у</a:t>
            </a:r>
            <a:r>
              <a:rPr sz="4550" b="1" spc="535" dirty="0">
                <a:solidFill>
                  <a:srgbClr val="93704A"/>
                </a:solidFill>
                <a:latin typeface="Arial"/>
                <a:cs typeface="Arial"/>
              </a:rPr>
              <a:t>к</a:t>
            </a:r>
            <a:r>
              <a:rPr sz="4550" b="1" spc="204" dirty="0">
                <a:solidFill>
                  <a:srgbClr val="93704A"/>
                </a:solidFill>
                <a:latin typeface="Arial"/>
                <a:cs typeface="Arial"/>
              </a:rPr>
              <a:t>т  </a:t>
            </a:r>
            <a:r>
              <a:rPr sz="4550" b="1" spc="125" dirty="0">
                <a:solidFill>
                  <a:srgbClr val="93704A"/>
                </a:solidFill>
                <a:latin typeface="Arial"/>
                <a:cs typeface="Arial"/>
              </a:rPr>
              <a:t>д</a:t>
            </a:r>
            <a:r>
              <a:rPr sz="4550" b="1" spc="40" dirty="0">
                <a:solidFill>
                  <a:srgbClr val="93704A"/>
                </a:solidFill>
                <a:latin typeface="Arial"/>
                <a:cs typeface="Arial"/>
              </a:rPr>
              <a:t>ля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100" dirty="0">
                <a:solidFill>
                  <a:srgbClr val="93704A"/>
                </a:solidFill>
                <a:latin typeface="Arial"/>
                <a:cs typeface="Arial"/>
              </a:rPr>
              <a:t>ї</a:t>
            </a:r>
            <a:r>
              <a:rPr sz="4550" b="1" spc="95" dirty="0">
                <a:solidFill>
                  <a:srgbClr val="93704A"/>
                </a:solidFill>
                <a:latin typeface="Arial"/>
                <a:cs typeface="Arial"/>
              </a:rPr>
              <a:t>х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н</a:t>
            </a:r>
            <a:r>
              <a:rPr sz="4550" b="1" spc="-10" dirty="0">
                <a:solidFill>
                  <a:srgbClr val="93704A"/>
                </a:solidFill>
                <a:latin typeface="Arial"/>
                <a:cs typeface="Arial"/>
              </a:rPr>
              <a:t>ь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275" dirty="0">
                <a:solidFill>
                  <a:srgbClr val="93704A"/>
                </a:solidFill>
                <a:latin typeface="Arial"/>
                <a:cs typeface="Arial"/>
              </a:rPr>
              <a:t>г</a:t>
            </a:r>
            <a:r>
              <a:rPr sz="4550" b="1" spc="35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-350" dirty="0">
                <a:solidFill>
                  <a:srgbClr val="93704A"/>
                </a:solidFill>
                <a:latin typeface="Arial"/>
                <a:cs typeface="Arial"/>
              </a:rPr>
              <a:t> 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з</a:t>
            </a:r>
            <a:r>
              <a:rPr sz="4550" b="1" spc="210" dirty="0">
                <a:solidFill>
                  <a:srgbClr val="93704A"/>
                </a:solidFill>
                <a:latin typeface="Arial"/>
                <a:cs typeface="Arial"/>
              </a:rPr>
              <a:t>а</a:t>
            </a:r>
            <a:r>
              <a:rPr sz="4550" b="1" spc="125" dirty="0">
                <a:solidFill>
                  <a:srgbClr val="93704A"/>
                </a:solidFill>
                <a:latin typeface="Arial"/>
                <a:cs typeface="Arial"/>
              </a:rPr>
              <a:t>д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60" dirty="0">
                <a:solidFill>
                  <a:srgbClr val="93704A"/>
                </a:solidFill>
                <a:latin typeface="Arial"/>
                <a:cs typeface="Arial"/>
              </a:rPr>
              <a:t>в</a:t>
            </a:r>
            <a:r>
              <a:rPr sz="4550" b="1" spc="30" dirty="0">
                <a:solidFill>
                  <a:srgbClr val="93704A"/>
                </a:solidFill>
                <a:latin typeface="Arial"/>
                <a:cs typeface="Arial"/>
              </a:rPr>
              <a:t>о</a:t>
            </a:r>
            <a:r>
              <a:rPr sz="4550" b="1" spc="40" dirty="0">
                <a:solidFill>
                  <a:srgbClr val="93704A"/>
                </a:solidFill>
                <a:latin typeface="Arial"/>
                <a:cs typeface="Arial"/>
              </a:rPr>
              <a:t>л</a:t>
            </a:r>
            <a:r>
              <a:rPr sz="4550" b="1" spc="155" dirty="0">
                <a:solidFill>
                  <a:srgbClr val="93704A"/>
                </a:solidFill>
                <a:latin typeface="Arial"/>
                <a:cs typeface="Arial"/>
              </a:rPr>
              <a:t>е</a:t>
            </a:r>
            <a:r>
              <a:rPr sz="4550" b="1" spc="260" dirty="0">
                <a:solidFill>
                  <a:srgbClr val="93704A"/>
                </a:solidFill>
                <a:latin typeface="Arial"/>
                <a:cs typeface="Arial"/>
              </a:rPr>
              <a:t>нн</a:t>
            </a:r>
            <a:r>
              <a:rPr sz="4550" b="1" spc="40" dirty="0">
                <a:solidFill>
                  <a:srgbClr val="93704A"/>
                </a:solidFill>
                <a:latin typeface="Arial"/>
                <a:cs typeface="Arial"/>
              </a:rPr>
              <a:t>я</a:t>
            </a:r>
            <a:endParaRPr sz="45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069468" y="0"/>
            <a:ext cx="5219065" cy="5415280"/>
            <a:chOff x="13069468" y="0"/>
            <a:chExt cx="5219065" cy="5415280"/>
          </a:xfrm>
        </p:grpSpPr>
        <p:sp>
          <p:nvSpPr>
            <p:cNvPr id="8" name="object 8"/>
            <p:cNvSpPr/>
            <p:nvPr/>
          </p:nvSpPr>
          <p:spPr>
            <a:xfrm>
              <a:off x="13303367" y="0"/>
              <a:ext cx="4984750" cy="2035810"/>
            </a:xfrm>
            <a:custGeom>
              <a:avLst/>
              <a:gdLst/>
              <a:ahLst/>
              <a:cxnLst/>
              <a:rect l="l" t="t" r="r" b="b"/>
              <a:pathLst>
                <a:path w="4984750" h="2035810">
                  <a:moveTo>
                    <a:pt x="0" y="0"/>
                  </a:moveTo>
                  <a:lnTo>
                    <a:pt x="15700" y="47081"/>
                  </a:lnTo>
                  <a:lnTo>
                    <a:pt x="40070" y="115190"/>
                  </a:lnTo>
                  <a:lnTo>
                    <a:pt x="66100" y="182671"/>
                  </a:lnTo>
                  <a:lnTo>
                    <a:pt x="93782" y="249503"/>
                  </a:lnTo>
                  <a:lnTo>
                    <a:pt x="123092" y="315625"/>
                  </a:lnTo>
                  <a:lnTo>
                    <a:pt x="154021" y="381017"/>
                  </a:lnTo>
                  <a:lnTo>
                    <a:pt x="186540" y="445622"/>
                  </a:lnTo>
                  <a:lnTo>
                    <a:pt x="220640" y="509418"/>
                  </a:lnTo>
                  <a:lnTo>
                    <a:pt x="256290" y="572349"/>
                  </a:lnTo>
                  <a:lnTo>
                    <a:pt x="293479" y="634395"/>
                  </a:lnTo>
                  <a:lnTo>
                    <a:pt x="332174" y="695501"/>
                  </a:lnTo>
                  <a:lnTo>
                    <a:pt x="372363" y="755648"/>
                  </a:lnTo>
                  <a:lnTo>
                    <a:pt x="414009" y="814782"/>
                  </a:lnTo>
                  <a:lnTo>
                    <a:pt x="457101" y="872884"/>
                  </a:lnTo>
                  <a:lnTo>
                    <a:pt x="501599" y="929903"/>
                  </a:lnTo>
                  <a:lnTo>
                    <a:pt x="547489" y="985821"/>
                  </a:lnTo>
                  <a:lnTo>
                    <a:pt x="594731" y="1040588"/>
                  </a:lnTo>
                  <a:lnTo>
                    <a:pt x="643311" y="1094187"/>
                  </a:lnTo>
                  <a:lnTo>
                    <a:pt x="693183" y="1146569"/>
                  </a:lnTo>
                  <a:lnTo>
                    <a:pt x="744334" y="1197720"/>
                  </a:lnTo>
                  <a:lnTo>
                    <a:pt x="796716" y="1247593"/>
                  </a:lnTo>
                  <a:lnTo>
                    <a:pt x="850316" y="1296172"/>
                  </a:lnTo>
                  <a:lnTo>
                    <a:pt x="905082" y="1343414"/>
                  </a:lnTo>
                  <a:lnTo>
                    <a:pt x="961001" y="1389305"/>
                  </a:lnTo>
                  <a:lnTo>
                    <a:pt x="1018019" y="1433803"/>
                  </a:lnTo>
                  <a:lnTo>
                    <a:pt x="1076122" y="1476894"/>
                  </a:lnTo>
                  <a:lnTo>
                    <a:pt x="1135255" y="1518541"/>
                  </a:lnTo>
                  <a:lnTo>
                    <a:pt x="1195402" y="1558730"/>
                  </a:lnTo>
                  <a:lnTo>
                    <a:pt x="1256508" y="1597425"/>
                  </a:lnTo>
                  <a:lnTo>
                    <a:pt x="1318555" y="1634614"/>
                  </a:lnTo>
                  <a:lnTo>
                    <a:pt x="1381485" y="1670264"/>
                  </a:lnTo>
                  <a:lnTo>
                    <a:pt x="1445282" y="1704364"/>
                  </a:lnTo>
                  <a:lnTo>
                    <a:pt x="1509886" y="1736883"/>
                  </a:lnTo>
                  <a:lnTo>
                    <a:pt x="1575279" y="1767811"/>
                  </a:lnTo>
                  <a:lnTo>
                    <a:pt x="1641401" y="1797121"/>
                  </a:lnTo>
                  <a:lnTo>
                    <a:pt x="1708233" y="1824804"/>
                  </a:lnTo>
                  <a:lnTo>
                    <a:pt x="1775714" y="1850834"/>
                  </a:lnTo>
                  <a:lnTo>
                    <a:pt x="1843823" y="1875204"/>
                  </a:lnTo>
                  <a:lnTo>
                    <a:pt x="1912500" y="1897891"/>
                  </a:lnTo>
                  <a:lnTo>
                    <a:pt x="1981723" y="1918890"/>
                  </a:lnTo>
                  <a:lnTo>
                    <a:pt x="2051430" y="1938181"/>
                  </a:lnTo>
                  <a:lnTo>
                    <a:pt x="2121600" y="1955758"/>
                  </a:lnTo>
                  <a:lnTo>
                    <a:pt x="2192170" y="1971604"/>
                  </a:lnTo>
                  <a:lnTo>
                    <a:pt x="2263118" y="1985717"/>
                  </a:lnTo>
                  <a:lnTo>
                    <a:pt x="2334380" y="1998082"/>
                  </a:lnTo>
                  <a:lnTo>
                    <a:pt x="2405935" y="2008696"/>
                  </a:lnTo>
                  <a:lnTo>
                    <a:pt x="2477718" y="2017550"/>
                  </a:lnTo>
                  <a:lnTo>
                    <a:pt x="2549708" y="2024640"/>
                  </a:lnTo>
                  <a:lnTo>
                    <a:pt x="2621839" y="2029961"/>
                  </a:lnTo>
                  <a:lnTo>
                    <a:pt x="2694090" y="2033510"/>
                  </a:lnTo>
                  <a:lnTo>
                    <a:pt x="2766395" y="2035285"/>
                  </a:lnTo>
                  <a:lnTo>
                    <a:pt x="2802556" y="2035507"/>
                  </a:lnTo>
                  <a:lnTo>
                    <a:pt x="2838733" y="2035285"/>
                  </a:lnTo>
                  <a:lnTo>
                    <a:pt x="2911038" y="2033510"/>
                  </a:lnTo>
                  <a:lnTo>
                    <a:pt x="2983289" y="2029961"/>
                  </a:lnTo>
                  <a:lnTo>
                    <a:pt x="3055421" y="2024640"/>
                  </a:lnTo>
                  <a:lnTo>
                    <a:pt x="3127410" y="2017550"/>
                  </a:lnTo>
                  <a:lnTo>
                    <a:pt x="3199194" y="2008696"/>
                  </a:lnTo>
                  <a:lnTo>
                    <a:pt x="3270749" y="1998082"/>
                  </a:lnTo>
                  <a:lnTo>
                    <a:pt x="3342011" y="1985717"/>
                  </a:lnTo>
                  <a:lnTo>
                    <a:pt x="3412959" y="1971604"/>
                  </a:lnTo>
                  <a:lnTo>
                    <a:pt x="3483529" y="1955757"/>
                  </a:lnTo>
                  <a:lnTo>
                    <a:pt x="3553699" y="1938181"/>
                  </a:lnTo>
                  <a:lnTo>
                    <a:pt x="3623406" y="1918890"/>
                  </a:lnTo>
                  <a:lnTo>
                    <a:pt x="3692629" y="1897891"/>
                  </a:lnTo>
                  <a:lnTo>
                    <a:pt x="3761306" y="1875204"/>
                  </a:lnTo>
                  <a:lnTo>
                    <a:pt x="3829415" y="1850834"/>
                  </a:lnTo>
                  <a:lnTo>
                    <a:pt x="3896896" y="1824804"/>
                  </a:lnTo>
                  <a:lnTo>
                    <a:pt x="3963728" y="1797121"/>
                  </a:lnTo>
                  <a:lnTo>
                    <a:pt x="4029850" y="1767811"/>
                  </a:lnTo>
                  <a:lnTo>
                    <a:pt x="4095243" y="1736883"/>
                  </a:lnTo>
                  <a:lnTo>
                    <a:pt x="4159847" y="1704363"/>
                  </a:lnTo>
                  <a:lnTo>
                    <a:pt x="4223644" y="1670264"/>
                  </a:lnTo>
                  <a:lnTo>
                    <a:pt x="4286574" y="1634614"/>
                  </a:lnTo>
                  <a:lnTo>
                    <a:pt x="4348621" y="1597424"/>
                  </a:lnTo>
                  <a:lnTo>
                    <a:pt x="4409727" y="1558730"/>
                  </a:lnTo>
                  <a:lnTo>
                    <a:pt x="4469874" y="1518541"/>
                  </a:lnTo>
                  <a:lnTo>
                    <a:pt x="4529007" y="1476894"/>
                  </a:lnTo>
                  <a:lnTo>
                    <a:pt x="4587110" y="1433803"/>
                  </a:lnTo>
                  <a:lnTo>
                    <a:pt x="4644128" y="1389305"/>
                  </a:lnTo>
                  <a:lnTo>
                    <a:pt x="4700046" y="1343414"/>
                  </a:lnTo>
                  <a:lnTo>
                    <a:pt x="4754813" y="1296172"/>
                  </a:lnTo>
                  <a:lnTo>
                    <a:pt x="4808412" y="1247592"/>
                  </a:lnTo>
                  <a:lnTo>
                    <a:pt x="4860795" y="1197720"/>
                  </a:lnTo>
                  <a:lnTo>
                    <a:pt x="4911946" y="1146569"/>
                  </a:lnTo>
                  <a:lnTo>
                    <a:pt x="4961818" y="1094187"/>
                  </a:lnTo>
                  <a:lnTo>
                    <a:pt x="4984631" y="1069324"/>
                  </a:lnTo>
                  <a:lnTo>
                    <a:pt x="49846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7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21543" y="0"/>
              <a:ext cx="1666875" cy="5415280"/>
            </a:xfrm>
            <a:custGeom>
              <a:avLst/>
              <a:gdLst/>
              <a:ahLst/>
              <a:cxnLst/>
              <a:rect l="l" t="t" r="r" b="b"/>
              <a:pathLst>
                <a:path w="1666875" h="5415280">
                  <a:moveTo>
                    <a:pt x="1665623" y="5414748"/>
                  </a:moveTo>
                  <a:lnTo>
                    <a:pt x="1649049" y="5404749"/>
                  </a:lnTo>
                  <a:lnTo>
                    <a:pt x="1611012" y="5385603"/>
                  </a:lnTo>
                  <a:lnTo>
                    <a:pt x="1571186" y="5353878"/>
                  </a:lnTo>
                  <a:lnTo>
                    <a:pt x="1497105" y="5315240"/>
                  </a:lnTo>
                  <a:lnTo>
                    <a:pt x="1458492" y="5283303"/>
                  </a:lnTo>
                  <a:lnTo>
                    <a:pt x="1422476" y="5263805"/>
                  </a:lnTo>
                  <a:lnTo>
                    <a:pt x="1384694" y="5231722"/>
                  </a:lnTo>
                  <a:lnTo>
                    <a:pt x="1349520" y="5212077"/>
                  </a:lnTo>
                  <a:lnTo>
                    <a:pt x="1312589" y="5179847"/>
                  </a:lnTo>
                  <a:lnTo>
                    <a:pt x="1276091" y="5147541"/>
                  </a:lnTo>
                  <a:lnTo>
                    <a:pt x="1242213" y="5127670"/>
                  </a:lnTo>
                  <a:lnTo>
                    <a:pt x="1206594" y="5095210"/>
                  </a:lnTo>
                  <a:lnTo>
                    <a:pt x="1173604" y="5075184"/>
                  </a:lnTo>
                  <a:lnTo>
                    <a:pt x="1138882" y="5042568"/>
                  </a:lnTo>
                  <a:lnTo>
                    <a:pt x="1104616" y="5009873"/>
                  </a:lnTo>
                  <a:lnTo>
                    <a:pt x="1070810" y="4977097"/>
                  </a:lnTo>
                  <a:lnTo>
                    <a:pt x="1037469" y="4944240"/>
                  </a:lnTo>
                  <a:lnTo>
                    <a:pt x="1006781" y="4923812"/>
                  </a:lnTo>
                  <a:lnTo>
                    <a:pt x="974384" y="4890790"/>
                  </a:lnTo>
                  <a:lnTo>
                    <a:pt x="942466" y="4857685"/>
                  </a:lnTo>
                  <a:lnTo>
                    <a:pt x="911032" y="4824495"/>
                  </a:lnTo>
                  <a:lnTo>
                    <a:pt x="880087" y="4791220"/>
                  </a:lnTo>
                  <a:lnTo>
                    <a:pt x="849634" y="4757859"/>
                  </a:lnTo>
                  <a:lnTo>
                    <a:pt x="819680" y="4724411"/>
                  </a:lnTo>
                  <a:lnTo>
                    <a:pt x="790228" y="4690875"/>
                  </a:lnTo>
                  <a:lnTo>
                    <a:pt x="761283" y="4657251"/>
                  </a:lnTo>
                  <a:lnTo>
                    <a:pt x="732850" y="4623537"/>
                  </a:lnTo>
                  <a:lnTo>
                    <a:pt x="704933" y="4589733"/>
                  </a:lnTo>
                  <a:lnTo>
                    <a:pt x="675354" y="4543328"/>
                  </a:lnTo>
                  <a:lnTo>
                    <a:pt x="648485" y="4509341"/>
                  </a:lnTo>
                  <a:lnTo>
                    <a:pt x="622146" y="4475262"/>
                  </a:lnTo>
                  <a:lnTo>
                    <a:pt x="596342" y="4441090"/>
                  </a:lnTo>
                  <a:lnTo>
                    <a:pt x="571078" y="4406823"/>
                  </a:lnTo>
                  <a:lnTo>
                    <a:pt x="544175" y="4359951"/>
                  </a:lnTo>
                  <a:lnTo>
                    <a:pt x="520005" y="4325493"/>
                  </a:lnTo>
                  <a:lnTo>
                    <a:pt x="496389" y="4290939"/>
                  </a:lnTo>
                  <a:lnTo>
                    <a:pt x="471148" y="4243776"/>
                  </a:lnTo>
                  <a:lnTo>
                    <a:pt x="448654" y="4209026"/>
                  </a:lnTo>
                  <a:lnTo>
                    <a:pt x="426727" y="4174177"/>
                  </a:lnTo>
                  <a:lnTo>
                    <a:pt x="403190" y="4126717"/>
                  </a:lnTo>
                  <a:lnTo>
                    <a:pt x="382414" y="4091667"/>
                  </a:lnTo>
                  <a:lnTo>
                    <a:pt x="360036" y="4044005"/>
                  </a:lnTo>
                  <a:lnTo>
                    <a:pt x="340428" y="4008751"/>
                  </a:lnTo>
                  <a:lnTo>
                    <a:pt x="319228" y="3960883"/>
                  </a:lnTo>
                  <a:lnTo>
                    <a:pt x="300808" y="3925422"/>
                  </a:lnTo>
                  <a:lnTo>
                    <a:pt x="280805" y="3877345"/>
                  </a:lnTo>
                  <a:lnTo>
                    <a:pt x="263591" y="3841674"/>
                  </a:lnTo>
                  <a:lnTo>
                    <a:pt x="244803" y="3793385"/>
                  </a:lnTo>
                  <a:lnTo>
                    <a:pt x="228814" y="3757499"/>
                  </a:lnTo>
                  <a:lnTo>
                    <a:pt x="211260" y="3708995"/>
                  </a:lnTo>
                  <a:lnTo>
                    <a:pt x="196514" y="3672893"/>
                  </a:lnTo>
                  <a:lnTo>
                    <a:pt x="180213" y="3624170"/>
                  </a:lnTo>
                  <a:lnTo>
                    <a:pt x="164546" y="3575336"/>
                  </a:lnTo>
                  <a:lnTo>
                    <a:pt x="151700" y="3538902"/>
                  </a:lnTo>
                  <a:lnTo>
                    <a:pt x="137314" y="3489845"/>
                  </a:lnTo>
                  <a:lnTo>
                    <a:pt x="123575" y="3440675"/>
                  </a:lnTo>
                  <a:lnTo>
                    <a:pt x="112672" y="3403902"/>
                  </a:lnTo>
                  <a:lnTo>
                    <a:pt x="100242" y="3354504"/>
                  </a:lnTo>
                  <a:lnTo>
                    <a:pt x="88474" y="3304990"/>
                  </a:lnTo>
                  <a:lnTo>
                    <a:pt x="77371" y="3255360"/>
                  </a:lnTo>
                  <a:lnTo>
                    <a:pt x="69123" y="3218123"/>
                  </a:lnTo>
                  <a:lnTo>
                    <a:pt x="59368" y="3168258"/>
                  </a:lnTo>
                  <a:lnTo>
                    <a:pt x="50293" y="3118274"/>
                  </a:lnTo>
                  <a:lnTo>
                    <a:pt x="41900" y="3068171"/>
                  </a:lnTo>
                  <a:lnTo>
                    <a:pt x="34188" y="3017949"/>
                  </a:lnTo>
                  <a:lnTo>
                    <a:pt x="29334" y="2980120"/>
                  </a:lnTo>
                  <a:lnTo>
                    <a:pt x="22969" y="2929663"/>
                  </a:lnTo>
                  <a:lnTo>
                    <a:pt x="17269" y="2879090"/>
                  </a:lnTo>
                  <a:lnTo>
                    <a:pt x="12231" y="2828401"/>
                  </a:lnTo>
                  <a:lnTo>
                    <a:pt x="10033" y="2790109"/>
                  </a:lnTo>
                  <a:lnTo>
                    <a:pt x="6304" y="2739192"/>
                  </a:lnTo>
                  <a:lnTo>
                    <a:pt x="3223" y="2688162"/>
                  </a:lnTo>
                  <a:lnTo>
                    <a:pt x="2967" y="2649531"/>
                  </a:lnTo>
                  <a:lnTo>
                    <a:pt x="1167" y="2598277"/>
                  </a:lnTo>
                  <a:lnTo>
                    <a:pt x="0" y="2546913"/>
                  </a:lnTo>
                  <a:lnTo>
                    <a:pt x="1645" y="2507950"/>
                  </a:lnTo>
                  <a:lnTo>
                    <a:pt x="1730" y="2456367"/>
                  </a:lnTo>
                  <a:lnTo>
                    <a:pt x="4619" y="2417187"/>
                  </a:lnTo>
                  <a:lnTo>
                    <a:pt x="5938" y="2365389"/>
                  </a:lnTo>
                  <a:lnTo>
                    <a:pt x="7868" y="2313484"/>
                  </a:lnTo>
                  <a:lnTo>
                    <a:pt x="12587" y="2273985"/>
                  </a:lnTo>
                  <a:lnTo>
                    <a:pt x="15723" y="2221869"/>
                  </a:lnTo>
                  <a:lnTo>
                    <a:pt x="21638" y="2182161"/>
                  </a:lnTo>
                  <a:lnTo>
                    <a:pt x="28145" y="2142350"/>
                  </a:lnTo>
                  <a:lnTo>
                    <a:pt x="33055" y="2089925"/>
                  </a:lnTo>
                  <a:lnTo>
                    <a:pt x="40730" y="2049909"/>
                  </a:lnTo>
                  <a:lnTo>
                    <a:pt x="46799" y="1997282"/>
                  </a:lnTo>
                  <a:lnTo>
                    <a:pt x="55625" y="1957066"/>
                  </a:lnTo>
                  <a:lnTo>
                    <a:pt x="65018" y="1916751"/>
                  </a:lnTo>
                  <a:lnTo>
                    <a:pt x="72791" y="1863826"/>
                  </a:lnTo>
                  <a:lnTo>
                    <a:pt x="83306" y="1823315"/>
                  </a:lnTo>
                  <a:lnTo>
                    <a:pt x="94375" y="1782707"/>
                  </a:lnTo>
                  <a:lnTo>
                    <a:pt x="103810" y="1729493"/>
                  </a:lnTo>
                  <a:lnTo>
                    <a:pt x="115973" y="1688694"/>
                  </a:lnTo>
                  <a:lnTo>
                    <a:pt x="128676" y="1647801"/>
                  </a:lnTo>
                  <a:lnTo>
                    <a:pt x="141914" y="1606815"/>
                  </a:lnTo>
                  <a:lnTo>
                    <a:pt x="153499" y="1553225"/>
                  </a:lnTo>
                  <a:lnTo>
                    <a:pt x="167793" y="1512055"/>
                  </a:lnTo>
                  <a:lnTo>
                    <a:pt x="182609" y="1470793"/>
                  </a:lnTo>
                  <a:lnTo>
                    <a:pt x="197941" y="1429441"/>
                  </a:lnTo>
                  <a:lnTo>
                    <a:pt x="213785" y="1388000"/>
                  </a:lnTo>
                  <a:lnTo>
                    <a:pt x="230136" y="1346470"/>
                  </a:lnTo>
                  <a:lnTo>
                    <a:pt x="246990" y="1304853"/>
                  </a:lnTo>
                  <a:lnTo>
                    <a:pt x="264341" y="1263149"/>
                  </a:lnTo>
                  <a:lnTo>
                    <a:pt x="282186" y="1221359"/>
                  </a:lnTo>
                  <a:lnTo>
                    <a:pt x="300519" y="1179483"/>
                  </a:lnTo>
                  <a:lnTo>
                    <a:pt x="319336" y="1137523"/>
                  </a:lnTo>
                  <a:lnTo>
                    <a:pt x="338631" y="1095479"/>
                  </a:lnTo>
                  <a:lnTo>
                    <a:pt x="358402" y="1053353"/>
                  </a:lnTo>
                  <a:lnTo>
                    <a:pt x="380825" y="1023656"/>
                  </a:lnTo>
                  <a:lnTo>
                    <a:pt x="401530" y="981366"/>
                  </a:lnTo>
                  <a:lnTo>
                    <a:pt x="422696" y="938996"/>
                  </a:lnTo>
                  <a:lnTo>
                    <a:pt x="444317" y="896547"/>
                  </a:lnTo>
                  <a:lnTo>
                    <a:pt x="468573" y="866530"/>
                  </a:lnTo>
                  <a:lnTo>
                    <a:pt x="491091" y="823924"/>
                  </a:lnTo>
                  <a:lnTo>
                    <a:pt x="514051" y="781241"/>
                  </a:lnTo>
                  <a:lnTo>
                    <a:pt x="539632" y="750992"/>
                  </a:lnTo>
                  <a:lnTo>
                    <a:pt x="563462" y="708157"/>
                  </a:lnTo>
                  <a:lnTo>
                    <a:pt x="589902" y="677759"/>
                  </a:lnTo>
                  <a:lnTo>
                    <a:pt x="614583" y="634775"/>
                  </a:lnTo>
                  <a:lnTo>
                    <a:pt x="641865" y="604230"/>
                  </a:lnTo>
                  <a:lnTo>
                    <a:pt x="667377" y="561102"/>
                  </a:lnTo>
                  <a:lnTo>
                    <a:pt x="723990" y="499653"/>
                  </a:lnTo>
                  <a:lnTo>
                    <a:pt x="750715" y="456313"/>
                  </a:lnTo>
                  <a:lnTo>
                    <a:pt x="780018" y="425415"/>
                  </a:lnTo>
                  <a:lnTo>
                    <a:pt x="839791" y="363415"/>
                  </a:lnTo>
                  <a:lnTo>
                    <a:pt x="868067" y="319804"/>
                  </a:lnTo>
                  <a:lnTo>
                    <a:pt x="898903" y="288638"/>
                  </a:lnTo>
                  <a:lnTo>
                    <a:pt x="961685" y="226113"/>
                  </a:lnTo>
                  <a:lnTo>
                    <a:pt x="1058563" y="131854"/>
                  </a:lnTo>
                  <a:lnTo>
                    <a:pt x="1158574" y="37047"/>
                  </a:lnTo>
                  <a:lnTo>
                    <a:pt x="1194769" y="17838"/>
                  </a:lnTo>
                  <a:lnTo>
                    <a:pt x="1218603" y="786"/>
                  </a:lnTo>
                  <a:lnTo>
                    <a:pt x="1295228" y="652"/>
                  </a:lnTo>
                  <a:lnTo>
                    <a:pt x="1272699" y="17129"/>
                  </a:lnTo>
                  <a:lnTo>
                    <a:pt x="1235941" y="36436"/>
                  </a:lnTo>
                  <a:lnTo>
                    <a:pt x="1134248" y="131536"/>
                  </a:lnTo>
                  <a:lnTo>
                    <a:pt x="1035701" y="226087"/>
                  </a:lnTo>
                  <a:lnTo>
                    <a:pt x="971817" y="288805"/>
                  </a:lnTo>
                  <a:lnTo>
                    <a:pt x="909428" y="351261"/>
                  </a:lnTo>
                  <a:lnTo>
                    <a:pt x="848573" y="413450"/>
                  </a:lnTo>
                  <a:lnTo>
                    <a:pt x="820917" y="456953"/>
                  </a:lnTo>
                  <a:lnTo>
                    <a:pt x="762437" y="518727"/>
                  </a:lnTo>
                  <a:lnTo>
                    <a:pt x="735989" y="562019"/>
                  </a:lnTo>
                  <a:lnTo>
                    <a:pt x="679971" y="623363"/>
                  </a:lnTo>
                  <a:lnTo>
                    <a:pt x="654777" y="666436"/>
                  </a:lnTo>
                  <a:lnTo>
                    <a:pt x="627826" y="696924"/>
                  </a:lnTo>
                  <a:lnTo>
                    <a:pt x="603491" y="739847"/>
                  </a:lnTo>
                  <a:lnTo>
                    <a:pt x="579593" y="782694"/>
                  </a:lnTo>
                  <a:lnTo>
                    <a:pt x="553953" y="812953"/>
                  </a:lnTo>
                  <a:lnTo>
                    <a:pt x="530943" y="855644"/>
                  </a:lnTo>
                  <a:lnTo>
                    <a:pt x="506202" y="885746"/>
                  </a:lnTo>
                  <a:lnTo>
                    <a:pt x="484100" y="928280"/>
                  </a:lnTo>
                  <a:lnTo>
                    <a:pt x="462459" y="970732"/>
                  </a:lnTo>
                  <a:lnTo>
                    <a:pt x="441285" y="1013104"/>
                  </a:lnTo>
                  <a:lnTo>
                    <a:pt x="418398" y="1042882"/>
                  </a:lnTo>
                  <a:lnTo>
                    <a:pt x="398170" y="1085088"/>
                  </a:lnTo>
                  <a:lnTo>
                    <a:pt x="378423" y="1127211"/>
                  </a:lnTo>
                  <a:lnTo>
                    <a:pt x="359161" y="1169248"/>
                  </a:lnTo>
                  <a:lnTo>
                    <a:pt x="340390" y="1211200"/>
                  </a:lnTo>
                  <a:lnTo>
                    <a:pt x="322113" y="1253066"/>
                  </a:lnTo>
                  <a:lnTo>
                    <a:pt x="304337" y="1294844"/>
                  </a:lnTo>
                  <a:lnTo>
                    <a:pt x="287066" y="1336535"/>
                  </a:lnTo>
                  <a:lnTo>
                    <a:pt x="270304" y="1378136"/>
                  </a:lnTo>
                  <a:lnTo>
                    <a:pt x="254057" y="1419647"/>
                  </a:lnTo>
                  <a:lnTo>
                    <a:pt x="238330" y="1461068"/>
                  </a:lnTo>
                  <a:lnTo>
                    <a:pt x="223126" y="1502397"/>
                  </a:lnTo>
                  <a:lnTo>
                    <a:pt x="208452" y="1543634"/>
                  </a:lnTo>
                  <a:lnTo>
                    <a:pt x="194312" y="1584778"/>
                  </a:lnTo>
                  <a:lnTo>
                    <a:pt x="182894" y="1638339"/>
                  </a:lnTo>
                  <a:lnTo>
                    <a:pt x="169836" y="1679294"/>
                  </a:lnTo>
                  <a:lnTo>
                    <a:pt x="157327" y="1720153"/>
                  </a:lnTo>
                  <a:lnTo>
                    <a:pt x="145371" y="1760915"/>
                  </a:lnTo>
                  <a:lnTo>
                    <a:pt x="136157" y="1814091"/>
                  </a:lnTo>
                  <a:lnTo>
                    <a:pt x="125322" y="1854658"/>
                  </a:lnTo>
                  <a:lnTo>
                    <a:pt x="115056" y="1895126"/>
                  </a:lnTo>
                  <a:lnTo>
                    <a:pt x="107545" y="1948004"/>
                  </a:lnTo>
                  <a:lnTo>
                    <a:pt x="98429" y="1988271"/>
                  </a:lnTo>
                  <a:lnTo>
                    <a:pt x="89895" y="2028437"/>
                  </a:lnTo>
                  <a:lnTo>
                    <a:pt x="84133" y="2081010"/>
                  </a:lnTo>
                  <a:lnTo>
                    <a:pt x="76778" y="2120970"/>
                  </a:lnTo>
                  <a:lnTo>
                    <a:pt x="72205" y="2173336"/>
                  </a:lnTo>
                  <a:lnTo>
                    <a:pt x="66049" y="2213086"/>
                  </a:lnTo>
                  <a:lnTo>
                    <a:pt x="62684" y="2265241"/>
                  </a:lnTo>
                  <a:lnTo>
                    <a:pt x="57747" y="2304779"/>
                  </a:lnTo>
                  <a:lnTo>
                    <a:pt x="55610" y="2356720"/>
                  </a:lnTo>
                  <a:lnTo>
                    <a:pt x="51911" y="2396041"/>
                  </a:lnTo>
                  <a:lnTo>
                    <a:pt x="51021" y="2447764"/>
                  </a:lnTo>
                  <a:lnTo>
                    <a:pt x="50762" y="2499377"/>
                  </a:lnTo>
                  <a:lnTo>
                    <a:pt x="48956" y="2538369"/>
                  </a:lnTo>
                  <a:lnTo>
                    <a:pt x="49973" y="2589759"/>
                  </a:lnTo>
                  <a:lnTo>
                    <a:pt x="51637" y="2641036"/>
                  </a:lnTo>
                  <a:lnTo>
                    <a:pt x="51767" y="2679690"/>
                  </a:lnTo>
                  <a:lnTo>
                    <a:pt x="54736" y="2730739"/>
                  </a:lnTo>
                  <a:lnTo>
                    <a:pt x="58365" y="2781674"/>
                  </a:lnTo>
                  <a:lnTo>
                    <a:pt x="60475" y="2819981"/>
                  </a:lnTo>
                  <a:lnTo>
                    <a:pt x="65439" y="2870683"/>
                  </a:lnTo>
                  <a:lnTo>
                    <a:pt x="71077" y="2921267"/>
                  </a:lnTo>
                  <a:lnTo>
                    <a:pt x="77395" y="2971732"/>
                  </a:lnTo>
                  <a:lnTo>
                    <a:pt x="82214" y="3009567"/>
                  </a:lnTo>
                  <a:lnTo>
                    <a:pt x="89905" y="3059793"/>
                  </a:lnTo>
                  <a:lnTo>
                    <a:pt x="98290" y="3109897"/>
                  </a:lnTo>
                  <a:lnTo>
                    <a:pt x="107373" y="3159880"/>
                  </a:lnTo>
                  <a:lnTo>
                    <a:pt x="117150" y="3209741"/>
                  </a:lnTo>
                  <a:lnTo>
                    <a:pt x="125432" y="3246972"/>
                  </a:lnTo>
                  <a:lnTo>
                    <a:pt x="136582" y="3296594"/>
                  </a:lnTo>
                  <a:lnTo>
                    <a:pt x="148412" y="3346097"/>
                  </a:lnTo>
                  <a:lnTo>
                    <a:pt x="160916" y="3395482"/>
                  </a:lnTo>
                  <a:lnTo>
                    <a:pt x="171907" y="3432240"/>
                  </a:lnTo>
                  <a:lnTo>
                    <a:pt x="185746" y="3481393"/>
                  </a:lnTo>
                  <a:lnTo>
                    <a:pt x="200245" y="3530430"/>
                  </a:lnTo>
                  <a:lnTo>
                    <a:pt x="213215" y="3566842"/>
                  </a:lnTo>
                  <a:lnTo>
                    <a:pt x="229020" y="3615652"/>
                  </a:lnTo>
                  <a:lnTo>
                    <a:pt x="245470" y="3664349"/>
                  </a:lnTo>
                  <a:lnTo>
                    <a:pt x="260378" y="3700423"/>
                  </a:lnTo>
                  <a:lnTo>
                    <a:pt x="278104" y="3748897"/>
                  </a:lnTo>
                  <a:lnTo>
                    <a:pt x="294279" y="3784750"/>
                  </a:lnTo>
                  <a:lnTo>
                    <a:pt x="313262" y="3833005"/>
                  </a:lnTo>
                  <a:lnTo>
                    <a:pt x="332867" y="3881151"/>
                  </a:lnTo>
                  <a:lnTo>
                    <a:pt x="350905" y="3916679"/>
                  </a:lnTo>
                  <a:lnTo>
                    <a:pt x="371739" y="3964611"/>
                  </a:lnTo>
                  <a:lnTo>
                    <a:pt x="390995" y="3999926"/>
                  </a:lnTo>
                  <a:lnTo>
                    <a:pt x="413037" y="4047647"/>
                  </a:lnTo>
                  <a:lnTo>
                    <a:pt x="433492" y="4082753"/>
                  </a:lnTo>
                  <a:lnTo>
                    <a:pt x="454539" y="4117755"/>
                  </a:lnTo>
                  <a:lnTo>
                    <a:pt x="478357" y="4165166"/>
                  </a:lnTo>
                  <a:lnTo>
                    <a:pt x="500575" y="4199965"/>
                  </a:lnTo>
                  <a:lnTo>
                    <a:pt x="525553" y="4247173"/>
                  </a:lnTo>
                  <a:lnTo>
                    <a:pt x="548920" y="4281771"/>
                  </a:lnTo>
                  <a:lnTo>
                    <a:pt x="572856" y="4316269"/>
                  </a:lnTo>
                  <a:lnTo>
                    <a:pt x="599538" y="4363180"/>
                  </a:lnTo>
                  <a:lnTo>
                    <a:pt x="624595" y="4397483"/>
                  </a:lnTo>
                  <a:lnTo>
                    <a:pt x="650205" y="4431689"/>
                  </a:lnTo>
                  <a:lnTo>
                    <a:pt x="676364" y="4465800"/>
                  </a:lnTo>
                  <a:lnTo>
                    <a:pt x="703066" y="4499815"/>
                  </a:lnTo>
                  <a:lnTo>
                    <a:pt x="732491" y="4546248"/>
                  </a:lnTo>
                  <a:lnTo>
                    <a:pt x="760266" y="4580076"/>
                  </a:lnTo>
                  <a:lnTo>
                    <a:pt x="788570" y="4613812"/>
                  </a:lnTo>
                  <a:lnTo>
                    <a:pt x="817399" y="4647457"/>
                  </a:lnTo>
                  <a:lnTo>
                    <a:pt x="846747" y="4681011"/>
                  </a:lnTo>
                  <a:lnTo>
                    <a:pt x="876610" y="4714475"/>
                  </a:lnTo>
                  <a:lnTo>
                    <a:pt x="906982" y="4747850"/>
                  </a:lnTo>
                  <a:lnTo>
                    <a:pt x="937859" y="4781137"/>
                  </a:lnTo>
                  <a:lnTo>
                    <a:pt x="969236" y="4814337"/>
                  </a:lnTo>
                  <a:lnTo>
                    <a:pt x="1001108" y="4847450"/>
                  </a:lnTo>
                  <a:lnTo>
                    <a:pt x="1033471" y="4880478"/>
                  </a:lnTo>
                  <a:lnTo>
                    <a:pt x="1066319" y="4913421"/>
                  </a:lnTo>
                  <a:lnTo>
                    <a:pt x="1097465" y="4933769"/>
                  </a:lnTo>
                  <a:lnTo>
                    <a:pt x="1131269" y="4966545"/>
                  </a:lnTo>
                  <a:lnTo>
                    <a:pt x="1165545" y="4999239"/>
                  </a:lnTo>
                  <a:lnTo>
                    <a:pt x="1200286" y="5031851"/>
                  </a:lnTo>
                  <a:lnTo>
                    <a:pt x="1233305" y="5051873"/>
                  </a:lnTo>
                  <a:lnTo>
                    <a:pt x="1268964" y="5084325"/>
                  </a:lnTo>
                  <a:lnTo>
                    <a:pt x="1305075" y="5116699"/>
                  </a:lnTo>
                  <a:lnTo>
                    <a:pt x="1339449" y="5136483"/>
                  </a:lnTo>
                  <a:lnTo>
                    <a:pt x="1376448" y="5168702"/>
                  </a:lnTo>
                  <a:lnTo>
                    <a:pt x="1411701" y="5188333"/>
                  </a:lnTo>
                  <a:lnTo>
                    <a:pt x="1449569" y="5220400"/>
                  </a:lnTo>
                  <a:lnTo>
                    <a:pt x="1485681" y="5239882"/>
                  </a:lnTo>
                  <a:lnTo>
                    <a:pt x="1524399" y="5271800"/>
                  </a:lnTo>
                  <a:lnTo>
                    <a:pt x="1561350" y="5291135"/>
                  </a:lnTo>
                  <a:lnTo>
                    <a:pt x="1600899" y="5322909"/>
                  </a:lnTo>
                  <a:lnTo>
                    <a:pt x="1638671" y="5342100"/>
                  </a:lnTo>
                  <a:lnTo>
                    <a:pt x="1665630" y="5362533"/>
                  </a:lnTo>
                  <a:lnTo>
                    <a:pt x="1665623" y="5414748"/>
                  </a:lnTo>
                  <a:close/>
                </a:path>
                <a:path w="1666875" h="5415280">
                  <a:moveTo>
                    <a:pt x="1666319" y="0"/>
                  </a:moveTo>
                  <a:lnTo>
                    <a:pt x="1295228" y="652"/>
                  </a:lnTo>
                  <a:lnTo>
                    <a:pt x="1295850" y="197"/>
                  </a:lnTo>
                  <a:lnTo>
                    <a:pt x="1666319" y="0"/>
                  </a:lnTo>
                  <a:close/>
                </a:path>
                <a:path w="1666875" h="5415280">
                  <a:moveTo>
                    <a:pt x="1666323" y="5363058"/>
                  </a:moveTo>
                  <a:lnTo>
                    <a:pt x="1665630" y="5362533"/>
                  </a:lnTo>
                  <a:lnTo>
                    <a:pt x="1666319" y="0"/>
                  </a:lnTo>
                  <a:lnTo>
                    <a:pt x="1666323" y="5363058"/>
                  </a:lnTo>
                  <a:close/>
                </a:path>
              </a:pathLst>
            </a:custGeom>
            <a:solidFill>
              <a:srgbClr val="A69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69468" y="541656"/>
              <a:ext cx="1751964" cy="1751964"/>
            </a:xfrm>
            <a:custGeom>
              <a:avLst/>
              <a:gdLst/>
              <a:ahLst/>
              <a:cxnLst/>
              <a:rect l="l" t="t" r="r" b="b"/>
              <a:pathLst>
                <a:path w="1751965" h="1751964">
                  <a:moveTo>
                    <a:pt x="875967" y="1751934"/>
                  </a:moveTo>
                  <a:lnTo>
                    <a:pt x="875661" y="1687775"/>
                  </a:lnTo>
                  <a:lnTo>
                    <a:pt x="874766" y="1626827"/>
                  </a:lnTo>
                  <a:lnTo>
                    <a:pt x="873311" y="1569010"/>
                  </a:lnTo>
                  <a:lnTo>
                    <a:pt x="871329" y="1514239"/>
                  </a:lnTo>
                  <a:lnTo>
                    <a:pt x="868851" y="1462434"/>
                  </a:lnTo>
                  <a:lnTo>
                    <a:pt x="865908" y="1413510"/>
                  </a:lnTo>
                  <a:lnTo>
                    <a:pt x="862531" y="1367387"/>
                  </a:lnTo>
                  <a:lnTo>
                    <a:pt x="858752" y="1323980"/>
                  </a:lnTo>
                  <a:lnTo>
                    <a:pt x="854602" y="1283208"/>
                  </a:lnTo>
                  <a:lnTo>
                    <a:pt x="847193" y="1237758"/>
                  </a:lnTo>
                  <a:lnTo>
                    <a:pt x="835029" y="1193347"/>
                  </a:lnTo>
                  <a:lnTo>
                    <a:pt x="818247" y="1150469"/>
                  </a:lnTo>
                  <a:lnTo>
                    <a:pt x="797031" y="1109597"/>
                  </a:lnTo>
                  <a:lnTo>
                    <a:pt x="771621" y="1071193"/>
                  </a:lnTo>
                  <a:lnTo>
                    <a:pt x="742302" y="1035687"/>
                  </a:lnTo>
                  <a:lnTo>
                    <a:pt x="709400" y="1003474"/>
                  </a:lnTo>
                  <a:lnTo>
                    <a:pt x="673279" y="974911"/>
                  </a:lnTo>
                  <a:lnTo>
                    <a:pt x="634345" y="950319"/>
                  </a:lnTo>
                  <a:lnTo>
                    <a:pt x="593037" y="929975"/>
                  </a:lnTo>
                  <a:lnTo>
                    <a:pt x="549813" y="914104"/>
                  </a:lnTo>
                  <a:lnTo>
                    <a:pt x="505151" y="902881"/>
                  </a:lnTo>
                  <a:lnTo>
                    <a:pt x="427954" y="893187"/>
                  </a:lnTo>
                  <a:lnTo>
                    <a:pt x="384547" y="889406"/>
                  </a:lnTo>
                  <a:lnTo>
                    <a:pt x="338423" y="886028"/>
                  </a:lnTo>
                  <a:lnTo>
                    <a:pt x="289500" y="883084"/>
                  </a:lnTo>
                  <a:lnTo>
                    <a:pt x="237694" y="880605"/>
                  </a:lnTo>
                  <a:lnTo>
                    <a:pt x="182924" y="878623"/>
                  </a:lnTo>
                  <a:lnTo>
                    <a:pt x="125107" y="877168"/>
                  </a:lnTo>
                  <a:lnTo>
                    <a:pt x="64159" y="876272"/>
                  </a:lnTo>
                  <a:lnTo>
                    <a:pt x="0" y="875967"/>
                  </a:lnTo>
                  <a:lnTo>
                    <a:pt x="64159" y="875661"/>
                  </a:lnTo>
                  <a:lnTo>
                    <a:pt x="125107" y="874766"/>
                  </a:lnTo>
                  <a:lnTo>
                    <a:pt x="182924" y="873311"/>
                  </a:lnTo>
                  <a:lnTo>
                    <a:pt x="237694" y="871329"/>
                  </a:lnTo>
                  <a:lnTo>
                    <a:pt x="289500" y="868851"/>
                  </a:lnTo>
                  <a:lnTo>
                    <a:pt x="338423" y="865908"/>
                  </a:lnTo>
                  <a:lnTo>
                    <a:pt x="384547" y="862531"/>
                  </a:lnTo>
                  <a:lnTo>
                    <a:pt x="427954" y="858752"/>
                  </a:lnTo>
                  <a:lnTo>
                    <a:pt x="468726" y="854602"/>
                  </a:lnTo>
                  <a:lnTo>
                    <a:pt x="514176" y="847192"/>
                  </a:lnTo>
                  <a:lnTo>
                    <a:pt x="558587" y="835028"/>
                  </a:lnTo>
                  <a:lnTo>
                    <a:pt x="601466" y="818246"/>
                  </a:lnTo>
                  <a:lnTo>
                    <a:pt x="642337" y="797030"/>
                  </a:lnTo>
                  <a:lnTo>
                    <a:pt x="680742" y="771620"/>
                  </a:lnTo>
                  <a:lnTo>
                    <a:pt x="716248" y="742301"/>
                  </a:lnTo>
                  <a:lnTo>
                    <a:pt x="748461" y="709399"/>
                  </a:lnTo>
                  <a:lnTo>
                    <a:pt x="777025" y="673278"/>
                  </a:lnTo>
                  <a:lnTo>
                    <a:pt x="801618" y="634345"/>
                  </a:lnTo>
                  <a:lnTo>
                    <a:pt x="821963" y="593037"/>
                  </a:lnTo>
                  <a:lnTo>
                    <a:pt x="837835" y="549813"/>
                  </a:lnTo>
                  <a:lnTo>
                    <a:pt x="849058" y="505151"/>
                  </a:lnTo>
                  <a:lnTo>
                    <a:pt x="858752" y="427954"/>
                  </a:lnTo>
                  <a:lnTo>
                    <a:pt x="862531" y="384548"/>
                  </a:lnTo>
                  <a:lnTo>
                    <a:pt x="865907" y="338425"/>
                  </a:lnTo>
                  <a:lnTo>
                    <a:pt x="868851" y="289502"/>
                  </a:lnTo>
                  <a:lnTo>
                    <a:pt x="871329" y="237697"/>
                  </a:lnTo>
                  <a:lnTo>
                    <a:pt x="873311" y="182927"/>
                  </a:lnTo>
                  <a:lnTo>
                    <a:pt x="874766" y="125109"/>
                  </a:lnTo>
                  <a:lnTo>
                    <a:pt x="875661" y="64161"/>
                  </a:lnTo>
                  <a:lnTo>
                    <a:pt x="875967" y="0"/>
                  </a:lnTo>
                  <a:lnTo>
                    <a:pt x="876272" y="64159"/>
                  </a:lnTo>
                  <a:lnTo>
                    <a:pt x="877168" y="125107"/>
                  </a:lnTo>
                  <a:lnTo>
                    <a:pt x="878623" y="182924"/>
                  </a:lnTo>
                  <a:lnTo>
                    <a:pt x="880605" y="237694"/>
                  </a:lnTo>
                  <a:lnTo>
                    <a:pt x="883084" y="289500"/>
                  </a:lnTo>
                  <a:lnTo>
                    <a:pt x="886028" y="338423"/>
                  </a:lnTo>
                  <a:lnTo>
                    <a:pt x="889406" y="384547"/>
                  </a:lnTo>
                  <a:lnTo>
                    <a:pt x="893187" y="427954"/>
                  </a:lnTo>
                  <a:lnTo>
                    <a:pt x="897338" y="468726"/>
                  </a:lnTo>
                  <a:lnTo>
                    <a:pt x="904747" y="514176"/>
                  </a:lnTo>
                  <a:lnTo>
                    <a:pt x="916910" y="558587"/>
                  </a:lnTo>
                  <a:lnTo>
                    <a:pt x="933692" y="601466"/>
                  </a:lnTo>
                  <a:lnTo>
                    <a:pt x="954907" y="642338"/>
                  </a:lnTo>
                  <a:lnTo>
                    <a:pt x="980316" y="680743"/>
                  </a:lnTo>
                  <a:lnTo>
                    <a:pt x="1009635" y="716249"/>
                  </a:lnTo>
                  <a:lnTo>
                    <a:pt x="1042536" y="748462"/>
                  </a:lnTo>
                  <a:lnTo>
                    <a:pt x="1078656" y="777026"/>
                  </a:lnTo>
                  <a:lnTo>
                    <a:pt x="1117590" y="801619"/>
                  </a:lnTo>
                  <a:lnTo>
                    <a:pt x="1158897" y="821964"/>
                  </a:lnTo>
                  <a:lnTo>
                    <a:pt x="1202121" y="837836"/>
                  </a:lnTo>
                  <a:lnTo>
                    <a:pt x="1246783" y="849059"/>
                  </a:lnTo>
                  <a:lnTo>
                    <a:pt x="1323980" y="858752"/>
                  </a:lnTo>
                  <a:lnTo>
                    <a:pt x="1367386" y="862531"/>
                  </a:lnTo>
                  <a:lnTo>
                    <a:pt x="1413509" y="865908"/>
                  </a:lnTo>
                  <a:lnTo>
                    <a:pt x="1462432" y="868851"/>
                  </a:lnTo>
                  <a:lnTo>
                    <a:pt x="1514237" y="871329"/>
                  </a:lnTo>
                  <a:lnTo>
                    <a:pt x="1569007" y="873311"/>
                  </a:lnTo>
                  <a:lnTo>
                    <a:pt x="1626825" y="874766"/>
                  </a:lnTo>
                  <a:lnTo>
                    <a:pt x="1687773" y="875661"/>
                  </a:lnTo>
                  <a:lnTo>
                    <a:pt x="1751934" y="875967"/>
                  </a:lnTo>
                  <a:lnTo>
                    <a:pt x="1687775" y="876272"/>
                  </a:lnTo>
                  <a:lnTo>
                    <a:pt x="1626827" y="877168"/>
                  </a:lnTo>
                  <a:lnTo>
                    <a:pt x="1569010" y="878623"/>
                  </a:lnTo>
                  <a:lnTo>
                    <a:pt x="1514239" y="880605"/>
                  </a:lnTo>
                  <a:lnTo>
                    <a:pt x="1462434" y="883084"/>
                  </a:lnTo>
                  <a:lnTo>
                    <a:pt x="1413510" y="886028"/>
                  </a:lnTo>
                  <a:lnTo>
                    <a:pt x="1367387" y="889406"/>
                  </a:lnTo>
                  <a:lnTo>
                    <a:pt x="1323980" y="893186"/>
                  </a:lnTo>
                  <a:lnTo>
                    <a:pt x="1283207" y="897338"/>
                  </a:lnTo>
                  <a:lnTo>
                    <a:pt x="1237757" y="904747"/>
                  </a:lnTo>
                  <a:lnTo>
                    <a:pt x="1193347" y="916909"/>
                  </a:lnTo>
                  <a:lnTo>
                    <a:pt x="1150469" y="933691"/>
                  </a:lnTo>
                  <a:lnTo>
                    <a:pt x="1109597" y="954905"/>
                  </a:lnTo>
                  <a:lnTo>
                    <a:pt x="1071192" y="980315"/>
                  </a:lnTo>
                  <a:lnTo>
                    <a:pt x="1035687" y="1009634"/>
                  </a:lnTo>
                  <a:lnTo>
                    <a:pt x="1003473" y="1042535"/>
                  </a:lnTo>
                  <a:lnTo>
                    <a:pt x="974910" y="1078656"/>
                  </a:lnTo>
                  <a:lnTo>
                    <a:pt x="950318" y="1117589"/>
                  </a:lnTo>
                  <a:lnTo>
                    <a:pt x="929974" y="1158897"/>
                  </a:lnTo>
                  <a:lnTo>
                    <a:pt x="914103" y="1202121"/>
                  </a:lnTo>
                  <a:lnTo>
                    <a:pt x="902881" y="1246783"/>
                  </a:lnTo>
                  <a:lnTo>
                    <a:pt x="893187" y="1323980"/>
                  </a:lnTo>
                  <a:lnTo>
                    <a:pt x="889406" y="1367386"/>
                  </a:lnTo>
                  <a:lnTo>
                    <a:pt x="886028" y="1413509"/>
                  </a:lnTo>
                  <a:lnTo>
                    <a:pt x="883084" y="1462432"/>
                  </a:lnTo>
                  <a:lnTo>
                    <a:pt x="880605" y="1514237"/>
                  </a:lnTo>
                  <a:lnTo>
                    <a:pt x="878623" y="1569007"/>
                  </a:lnTo>
                  <a:lnTo>
                    <a:pt x="877168" y="1626825"/>
                  </a:lnTo>
                  <a:lnTo>
                    <a:pt x="876273" y="1687773"/>
                  </a:lnTo>
                  <a:lnTo>
                    <a:pt x="875967" y="1751934"/>
                  </a:lnTo>
                  <a:close/>
                </a:path>
              </a:pathLst>
            </a:custGeom>
            <a:solidFill>
              <a:srgbClr val="4B3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995" y="1650013"/>
            <a:ext cx="17156430" cy="6882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0650" algn="ctr">
              <a:lnSpc>
                <a:spcPct val="100000"/>
              </a:lnSpc>
              <a:spcBef>
                <a:spcPts val="105"/>
              </a:spcBef>
            </a:pPr>
            <a:r>
              <a:rPr sz="5000" b="1" spc="40" dirty="0">
                <a:solidFill>
                  <a:srgbClr val="16528B"/>
                </a:solidFill>
                <a:latin typeface="Arial"/>
                <a:cs typeface="Arial"/>
              </a:rPr>
              <a:t>ЗАКЛЮЧЕННЯ</a:t>
            </a:r>
            <a:endParaRPr sz="5000" dirty="0">
              <a:latin typeface="Arial"/>
              <a:cs typeface="Arial"/>
            </a:endParaRPr>
          </a:p>
          <a:p>
            <a:pPr marL="2043430" marR="807720" indent="-739775">
              <a:lnSpc>
                <a:spcPct val="105300"/>
              </a:lnSpc>
              <a:spcBef>
                <a:spcPts val="3610"/>
              </a:spcBef>
            </a:pPr>
            <a:r>
              <a:rPr sz="5000" spc="229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8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310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254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310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000" spc="-16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ок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8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10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50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-1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445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000" spc="8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55" dirty="0">
                <a:solidFill>
                  <a:srgbClr val="613229"/>
                </a:solidFill>
                <a:latin typeface="Lucida Sans Unicode"/>
                <a:cs typeface="Lucida Sans Unicode"/>
              </a:rPr>
              <a:t>и  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вашому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40" dirty="0">
                <a:solidFill>
                  <a:srgbClr val="613229"/>
                </a:solidFill>
                <a:latin typeface="Lucida Sans Unicode"/>
                <a:cs typeface="Lucida Sans Unicode"/>
              </a:rPr>
              <a:t>бıзнесу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10" dirty="0">
                <a:solidFill>
                  <a:srgbClr val="613229"/>
                </a:solidFill>
                <a:latin typeface="Lucida Sans Unicode"/>
                <a:cs typeface="Lucida Sans Unicode"/>
              </a:rPr>
              <a:t>стабıльне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мıсце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на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ринках</a:t>
            </a:r>
            <a:endParaRPr sz="5000" dirty="0">
              <a:latin typeface="Lucida Sans Unicode"/>
              <a:cs typeface="Lucida Sans Unicode"/>
            </a:endParaRPr>
          </a:p>
          <a:p>
            <a:pPr marL="4638675">
              <a:lnSpc>
                <a:spcPct val="100000"/>
              </a:lnSpc>
              <a:spcBef>
                <a:spcPts val="320"/>
              </a:spcBef>
            </a:pPr>
            <a:r>
              <a:rPr sz="50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4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50" dirty="0">
                <a:solidFill>
                  <a:srgbClr val="613229"/>
                </a:solidFill>
                <a:latin typeface="Lucida Sans Unicode"/>
                <a:cs typeface="Lucida Sans Unicode"/>
              </a:rPr>
              <a:t>ннн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8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10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95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45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-16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254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220" dirty="0">
                <a:solidFill>
                  <a:srgbClr val="613229"/>
                </a:solidFill>
                <a:latin typeface="Microsoft Sans Serif"/>
                <a:cs typeface="Microsoft Sans Serif"/>
              </a:rPr>
              <a:t>.</a:t>
            </a:r>
            <a:endParaRPr sz="5000" dirty="0">
              <a:latin typeface="Microsoft Sans Serif"/>
              <a:cs typeface="Microsoft Sans Serif"/>
            </a:endParaRPr>
          </a:p>
          <a:p>
            <a:pPr marL="12065" marR="5080" indent="364490" algn="ctr">
              <a:lnSpc>
                <a:spcPct val="105300"/>
              </a:lnSpc>
              <a:spcBef>
                <a:spcPts val="1505"/>
              </a:spcBef>
            </a:pP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24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4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24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2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29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59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45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29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21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31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65" dirty="0">
                <a:solidFill>
                  <a:srgbClr val="613229"/>
                </a:solidFill>
                <a:latin typeface="Arial"/>
                <a:cs typeface="Arial"/>
              </a:rPr>
              <a:t>,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-21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7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4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45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17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29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52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75" dirty="0">
                <a:solidFill>
                  <a:srgbClr val="613229"/>
                </a:solidFill>
                <a:latin typeface="Arial"/>
                <a:cs typeface="Arial"/>
              </a:rPr>
              <a:t>х  </a:t>
            </a:r>
            <a:r>
              <a:rPr sz="5000" b="1" spc="290" dirty="0">
                <a:solidFill>
                  <a:srgbClr val="613229"/>
                </a:solidFill>
                <a:latin typeface="Arial"/>
                <a:cs typeface="Arial"/>
              </a:rPr>
              <a:t>маркетингових</a:t>
            </a:r>
            <a:r>
              <a:rPr sz="5000" b="1" spc="-37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90" dirty="0">
                <a:solidFill>
                  <a:srgbClr val="613229"/>
                </a:solidFill>
                <a:latin typeface="Arial"/>
                <a:cs typeface="Arial"/>
              </a:rPr>
              <a:t>зусиль,</a:t>
            </a:r>
            <a:r>
              <a:rPr sz="5000" b="1" spc="-37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15" dirty="0">
                <a:solidFill>
                  <a:srgbClr val="613229"/>
                </a:solidFill>
                <a:latin typeface="Arial"/>
                <a:cs typeface="Arial"/>
              </a:rPr>
              <a:t>контрольних</a:t>
            </a:r>
            <a:r>
              <a:rPr sz="5000" b="1" spc="-37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45" dirty="0">
                <a:solidFill>
                  <a:srgbClr val="613229"/>
                </a:solidFill>
                <a:latin typeface="Arial"/>
                <a:cs typeface="Arial"/>
              </a:rPr>
              <a:t>механıзмıв</a:t>
            </a:r>
            <a:r>
              <a:rPr sz="5000" b="1" spc="-37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та </a:t>
            </a:r>
            <a:r>
              <a:rPr sz="5000" b="1" spc="-137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59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1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7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29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530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7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285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-145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4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20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9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6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45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7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2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3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14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52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31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1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-145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5000" b="1" spc="12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endParaRPr sz="5000" dirty="0">
              <a:latin typeface="Arial"/>
              <a:cs typeface="Arial"/>
            </a:endParaRPr>
          </a:p>
          <a:p>
            <a:pPr marR="120650" algn="ctr">
              <a:lnSpc>
                <a:spcPts val="4965"/>
              </a:lnSpc>
            </a:pPr>
            <a:r>
              <a:rPr lang="uk-UA" sz="5000" b="1" spc="53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53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45" dirty="0" err="1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40" dirty="0" err="1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215" dirty="0" err="1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45" dirty="0" err="1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000" b="1" spc="305" dirty="0" err="1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000" b="1" spc="290" dirty="0" err="1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70" dirty="0" err="1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315" dirty="0" err="1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175" dirty="0" err="1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0" dirty="0" err="1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235" dirty="0" err="1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lang="uk-UA" sz="5000" b="1" spc="819" dirty="0">
                <a:solidFill>
                  <a:srgbClr val="613229"/>
                </a:solidFill>
                <a:latin typeface="Arial"/>
                <a:cs typeface="Arial"/>
              </a:rPr>
              <a:t>ж</a:t>
            </a:r>
            <a:r>
              <a:rPr sz="5000" b="1" spc="235" dirty="0" err="1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290" dirty="0" err="1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40" dirty="0" err="1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305" dirty="0" err="1">
                <a:solidFill>
                  <a:srgbClr val="613229"/>
                </a:solidFill>
                <a:latin typeface="Arial"/>
                <a:cs typeface="Arial"/>
              </a:rPr>
              <a:t>г</a:t>
            </a:r>
            <a:r>
              <a:rPr sz="5000" b="1" spc="45" dirty="0" err="1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-380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-21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24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13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05" dirty="0">
                <a:solidFill>
                  <a:srgbClr val="613229"/>
                </a:solidFill>
                <a:latin typeface="Arial"/>
                <a:cs typeface="Arial"/>
              </a:rPr>
              <a:t>х</a:t>
            </a:r>
            <a:r>
              <a:rPr sz="5000" b="1" spc="6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-114" dirty="0">
                <a:latin typeface="Arial"/>
                <a:cs typeface="Arial"/>
              </a:rPr>
              <a:t>.</a:t>
            </a:r>
            <a:endParaRPr sz="5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7351" y="720705"/>
            <a:ext cx="11053445" cy="2682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9200"/>
              </a:lnSpc>
              <a:spcBef>
                <a:spcPts val="95"/>
              </a:spcBef>
            </a:pPr>
            <a:r>
              <a:rPr sz="4500" spc="-5" dirty="0">
                <a:latin typeface="Calibri"/>
                <a:cs typeface="Calibri"/>
              </a:rPr>
              <a:t>КОЖЕН БІЗНЕС ПОВИНЕН ЗОСЕРЕДИТИСЬ НА </a:t>
            </a:r>
            <a:r>
              <a:rPr sz="4500" spc="-1005" dirty="0">
                <a:latin typeface="Calibri"/>
                <a:cs typeface="Calibri"/>
              </a:rPr>
              <a:t> </a:t>
            </a:r>
            <a:r>
              <a:rPr sz="4500" spc="-5" dirty="0">
                <a:latin typeface="Calibri"/>
                <a:cs typeface="Calibri"/>
              </a:rPr>
              <a:t>СТВОРЕННІ ПРОДУКТІВ, ЯКІ ВІДПОВІДАЮТЬ </a:t>
            </a:r>
            <a:r>
              <a:rPr sz="4500" dirty="0">
                <a:latin typeface="Calibri"/>
                <a:cs typeface="Calibri"/>
              </a:rPr>
              <a:t> </a:t>
            </a:r>
            <a:r>
              <a:rPr sz="4500" spc="-5" dirty="0">
                <a:latin typeface="Calibri"/>
                <a:cs typeface="Calibri"/>
              </a:rPr>
              <a:t>ПОТРЕБАМ</a:t>
            </a:r>
            <a:r>
              <a:rPr sz="4500" spc="-10" dirty="0">
                <a:latin typeface="Calibri"/>
                <a:cs typeface="Calibri"/>
              </a:rPr>
              <a:t> </a:t>
            </a:r>
            <a:r>
              <a:rPr sz="4500" spc="-5" dirty="0">
                <a:latin typeface="Calibri"/>
                <a:cs typeface="Calibri"/>
              </a:rPr>
              <a:t>СПОЖИВАЧІВ.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3241" y="3656958"/>
            <a:ext cx="13256894" cy="4621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0" marR="2940050" algn="ctr">
              <a:lnSpc>
                <a:spcPct val="119600"/>
              </a:lnSpc>
              <a:spcBef>
                <a:spcPts val="95"/>
              </a:spcBef>
            </a:pPr>
            <a:r>
              <a:rPr sz="4600" spc="-5" dirty="0">
                <a:solidFill>
                  <a:srgbClr val="16528B"/>
                </a:solidFill>
                <a:latin typeface="Calibri"/>
                <a:cs typeface="Calibri"/>
              </a:rPr>
              <a:t>Цей фокус надасть вашій продукції </a:t>
            </a:r>
            <a:r>
              <a:rPr sz="4600" spc="-1025" dirty="0">
                <a:solidFill>
                  <a:srgbClr val="16528B"/>
                </a:solidFill>
                <a:latin typeface="Calibri"/>
                <a:cs typeface="Calibri"/>
              </a:rPr>
              <a:t> </a:t>
            </a:r>
            <a:r>
              <a:rPr sz="4600" spc="-5" dirty="0">
                <a:solidFill>
                  <a:srgbClr val="16528B"/>
                </a:solidFill>
                <a:latin typeface="Calibri"/>
                <a:cs typeface="Calibri"/>
              </a:rPr>
              <a:t>унікальну клієнтську цінність, </a:t>
            </a:r>
            <a:r>
              <a:rPr sz="4600" dirty="0">
                <a:solidFill>
                  <a:srgbClr val="16528B"/>
                </a:solidFill>
                <a:latin typeface="Calibri"/>
                <a:cs typeface="Calibri"/>
              </a:rPr>
              <a:t> </a:t>
            </a:r>
            <a:r>
              <a:rPr sz="4600" spc="-5" dirty="0">
                <a:solidFill>
                  <a:srgbClr val="16528B"/>
                </a:solidFill>
                <a:latin typeface="Calibri"/>
                <a:cs typeface="Calibri"/>
              </a:rPr>
              <a:t>роблячи </a:t>
            </a:r>
            <a:r>
              <a:rPr sz="4600" dirty="0">
                <a:solidFill>
                  <a:srgbClr val="16528B"/>
                </a:solidFill>
                <a:latin typeface="Calibri"/>
                <a:cs typeface="Calibri"/>
              </a:rPr>
              <a:t>її </a:t>
            </a:r>
            <a:r>
              <a:rPr sz="4600" spc="-5" dirty="0">
                <a:solidFill>
                  <a:srgbClr val="16528B"/>
                </a:solidFill>
                <a:latin typeface="Calibri"/>
                <a:cs typeface="Calibri"/>
              </a:rPr>
              <a:t>більш вигідною, </a:t>
            </a:r>
            <a:r>
              <a:rPr sz="4600" dirty="0">
                <a:solidFill>
                  <a:srgbClr val="16528B"/>
                </a:solidFill>
                <a:latin typeface="Calibri"/>
                <a:cs typeface="Calibri"/>
              </a:rPr>
              <a:t> </a:t>
            </a:r>
            <a:r>
              <a:rPr sz="4600" spc="-5" dirty="0">
                <a:solidFill>
                  <a:srgbClr val="16528B"/>
                </a:solidFill>
                <a:latin typeface="Calibri"/>
                <a:cs typeface="Calibri"/>
              </a:rPr>
              <a:t>порівняно</a:t>
            </a:r>
            <a:r>
              <a:rPr sz="4600" spc="-10" dirty="0">
                <a:solidFill>
                  <a:srgbClr val="16528B"/>
                </a:solidFill>
                <a:latin typeface="Calibri"/>
                <a:cs typeface="Calibri"/>
              </a:rPr>
              <a:t> </a:t>
            </a:r>
            <a:r>
              <a:rPr sz="4600" dirty="0">
                <a:solidFill>
                  <a:srgbClr val="16528B"/>
                </a:solidFill>
                <a:latin typeface="Calibri"/>
                <a:cs typeface="Calibri"/>
              </a:rPr>
              <a:t>з</a:t>
            </a:r>
            <a:r>
              <a:rPr sz="4600" spc="-10" dirty="0">
                <a:solidFill>
                  <a:srgbClr val="16528B"/>
                </a:solidFill>
                <a:latin typeface="Calibri"/>
                <a:cs typeface="Calibri"/>
              </a:rPr>
              <a:t> </a:t>
            </a:r>
            <a:r>
              <a:rPr sz="4600" spc="-5" dirty="0">
                <a:solidFill>
                  <a:srgbClr val="16528B"/>
                </a:solidFill>
                <a:latin typeface="Calibri"/>
                <a:cs typeface="Calibri"/>
              </a:rPr>
              <a:t>конкурентами.</a:t>
            </a:r>
            <a:endParaRPr sz="4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350" b="1" spc="80" dirty="0">
                <a:solidFill>
                  <a:srgbClr val="613229"/>
                </a:solidFill>
                <a:latin typeface="Arial"/>
                <a:cs typeface="Arial"/>
              </a:rPr>
              <a:t>З</a:t>
            </a:r>
            <a:r>
              <a:rPr sz="4350" b="1" spc="20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35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350" b="1" spc="30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4350" b="1" spc="9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435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350" b="1" spc="-280" dirty="0">
                <a:solidFill>
                  <a:srgbClr val="613229"/>
                </a:solidFill>
                <a:latin typeface="Arial"/>
                <a:cs typeface="Arial"/>
              </a:rPr>
              <a:t>ф</a:t>
            </a:r>
            <a:r>
              <a:rPr sz="4350" b="1" spc="4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350" b="1" spc="24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350" b="1" spc="50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350" b="1" spc="30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435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350" b="1" spc="90" dirty="0">
                <a:solidFill>
                  <a:srgbClr val="613229"/>
                </a:solidFill>
                <a:latin typeface="Arial"/>
                <a:cs typeface="Arial"/>
              </a:rPr>
              <a:t>ю</a:t>
            </a:r>
            <a:r>
              <a:rPr sz="435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350" b="1" spc="5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435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350" b="1" spc="240" dirty="0">
                <a:solidFill>
                  <a:srgbClr val="613229"/>
                </a:solidFill>
                <a:latin typeface="Arial"/>
                <a:cs typeface="Arial"/>
              </a:rPr>
              <a:t>зн</a:t>
            </a:r>
            <a:r>
              <a:rPr sz="4350" b="1" spc="140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350" b="1" spc="-19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4350" b="1" spc="50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435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35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35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350" b="1" spc="114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350" b="1" spc="195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4350" b="1" spc="25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4350" b="1" spc="5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4350" b="1" spc="110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4350" b="1" spc="114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4350" b="1" spc="19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350" b="1" spc="-130" dirty="0">
                <a:solidFill>
                  <a:srgbClr val="613229"/>
                </a:solidFill>
                <a:latin typeface="Arial"/>
                <a:cs typeface="Arial"/>
              </a:rPr>
              <a:t>є</a:t>
            </a:r>
            <a:r>
              <a:rPr sz="4350" b="1" spc="-33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4350" b="1" spc="465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4350" b="1" spc="-155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4350" b="1" spc="-18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4350" b="1" spc="254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4350" b="1" spc="-47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4350" b="1" spc="-15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4350" b="1" spc="44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4350" b="1" spc="175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4350" b="1" spc="-30" dirty="0">
                <a:solidFill>
                  <a:srgbClr val="613229"/>
                </a:solidFill>
                <a:latin typeface="Arial"/>
                <a:cs typeface="Arial"/>
              </a:rPr>
              <a:t>Г</a:t>
            </a:r>
            <a:endParaRPr sz="4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339" y="2116937"/>
            <a:ext cx="10887710" cy="470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0" b="1" spc="-35" dirty="0">
                <a:solidFill>
                  <a:srgbClr val="16528B"/>
                </a:solidFill>
                <a:latin typeface="Arial"/>
                <a:cs typeface="Arial"/>
              </a:rPr>
              <a:t>Г</a:t>
            </a:r>
            <a:r>
              <a:rPr sz="5000" b="1" spc="85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000" b="1" spc="210" dirty="0">
                <a:solidFill>
                  <a:srgbClr val="16528B"/>
                </a:solidFill>
                <a:latin typeface="Arial"/>
                <a:cs typeface="Arial"/>
              </a:rPr>
              <a:t>Л</a:t>
            </a:r>
            <a:r>
              <a:rPr sz="5000" b="1" spc="85" dirty="0">
                <a:solidFill>
                  <a:srgbClr val="16528B"/>
                </a:solidFill>
                <a:latin typeface="Arial"/>
                <a:cs typeface="Arial"/>
              </a:rPr>
              <a:t>О</a:t>
            </a:r>
            <a:r>
              <a:rPr sz="5000" b="1" spc="-260" dirty="0">
                <a:solidFill>
                  <a:srgbClr val="16528B"/>
                </a:solidFill>
                <a:latin typeface="Arial"/>
                <a:cs typeface="Arial"/>
              </a:rPr>
              <a:t>В</a:t>
            </a:r>
            <a:r>
              <a:rPr sz="5000" b="1" spc="204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000" b="1" spc="-165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5000" b="1" spc="-380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5000" b="1" spc="25" dirty="0">
                <a:solidFill>
                  <a:srgbClr val="16528B"/>
                </a:solidFill>
                <a:latin typeface="Arial"/>
                <a:cs typeface="Arial"/>
              </a:rPr>
              <a:t>Ф</a:t>
            </a:r>
            <a:r>
              <a:rPr sz="5000" b="1" spc="195" dirty="0">
                <a:solidFill>
                  <a:srgbClr val="16528B"/>
                </a:solidFill>
                <a:latin typeface="Arial"/>
                <a:cs typeface="Arial"/>
              </a:rPr>
              <a:t>У</a:t>
            </a:r>
            <a:r>
              <a:rPr sz="5000" b="1" spc="204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000" b="1" spc="300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5000" b="1" spc="245" dirty="0">
                <a:solidFill>
                  <a:srgbClr val="16528B"/>
                </a:solidFill>
                <a:latin typeface="Arial"/>
                <a:cs typeface="Arial"/>
              </a:rPr>
              <a:t>Ц</a:t>
            </a:r>
            <a:r>
              <a:rPr sz="5000" b="1" spc="550" dirty="0">
                <a:solidFill>
                  <a:srgbClr val="16528B"/>
                </a:solidFill>
                <a:latin typeface="Arial"/>
                <a:cs typeface="Arial"/>
              </a:rPr>
              <a:t>І</a:t>
            </a:r>
            <a:r>
              <a:rPr sz="5000" b="1" spc="-270" dirty="0">
                <a:solidFill>
                  <a:srgbClr val="16528B"/>
                </a:solidFill>
                <a:latin typeface="Arial"/>
                <a:cs typeface="Arial"/>
              </a:rPr>
              <a:t>Я</a:t>
            </a:r>
            <a:r>
              <a:rPr sz="5000" b="1" spc="-380" dirty="0">
                <a:solidFill>
                  <a:srgbClr val="16528B"/>
                </a:solidFill>
                <a:latin typeface="Arial"/>
                <a:cs typeface="Arial"/>
              </a:rPr>
              <a:t> </a:t>
            </a:r>
            <a:r>
              <a:rPr sz="5000" b="1" spc="545" dirty="0">
                <a:solidFill>
                  <a:srgbClr val="16528B"/>
                </a:solidFill>
                <a:latin typeface="Arial"/>
                <a:cs typeface="Arial"/>
              </a:rPr>
              <a:t>М</a:t>
            </a:r>
            <a:r>
              <a:rPr sz="5000" b="1" spc="-170" dirty="0">
                <a:solidFill>
                  <a:srgbClr val="16528B"/>
                </a:solidFill>
                <a:latin typeface="Arial"/>
                <a:cs typeface="Arial"/>
              </a:rPr>
              <a:t>А</a:t>
            </a:r>
            <a:r>
              <a:rPr sz="5000" b="1" spc="-200" dirty="0">
                <a:solidFill>
                  <a:srgbClr val="16528B"/>
                </a:solidFill>
                <a:latin typeface="Arial"/>
                <a:cs typeface="Arial"/>
              </a:rPr>
              <a:t>Р</a:t>
            </a:r>
            <a:r>
              <a:rPr sz="5000" b="1" spc="300" dirty="0">
                <a:solidFill>
                  <a:srgbClr val="16528B"/>
                </a:solidFill>
                <a:latin typeface="Arial"/>
                <a:cs typeface="Arial"/>
              </a:rPr>
              <a:t>К</a:t>
            </a:r>
            <a:r>
              <a:rPr sz="5000" b="1" spc="-540" dirty="0">
                <a:solidFill>
                  <a:srgbClr val="16528B"/>
                </a:solidFill>
                <a:latin typeface="Arial"/>
                <a:cs typeface="Arial"/>
              </a:rPr>
              <a:t>Е</a:t>
            </a:r>
            <a:r>
              <a:rPr sz="5000" b="1" spc="-165" dirty="0">
                <a:solidFill>
                  <a:srgbClr val="16528B"/>
                </a:solidFill>
                <a:latin typeface="Arial"/>
                <a:cs typeface="Arial"/>
              </a:rPr>
              <a:t>Т</a:t>
            </a:r>
            <a:r>
              <a:rPr sz="5000" b="1" spc="515" dirty="0">
                <a:solidFill>
                  <a:srgbClr val="16528B"/>
                </a:solidFill>
                <a:latin typeface="Arial"/>
                <a:cs typeface="Arial"/>
              </a:rPr>
              <a:t>И</a:t>
            </a:r>
            <a:r>
              <a:rPr sz="5000" b="1" spc="204" dirty="0">
                <a:solidFill>
                  <a:srgbClr val="16528B"/>
                </a:solidFill>
                <a:latin typeface="Arial"/>
                <a:cs typeface="Arial"/>
              </a:rPr>
              <a:t>Н</a:t>
            </a:r>
            <a:r>
              <a:rPr sz="5000" b="1" spc="-35" dirty="0">
                <a:solidFill>
                  <a:srgbClr val="16528B"/>
                </a:solidFill>
                <a:latin typeface="Arial"/>
                <a:cs typeface="Arial"/>
              </a:rPr>
              <a:t>Г</a:t>
            </a:r>
            <a:r>
              <a:rPr sz="5000" b="1" spc="200" dirty="0">
                <a:solidFill>
                  <a:srgbClr val="16528B"/>
                </a:solidFill>
                <a:latin typeface="Arial"/>
                <a:cs typeface="Arial"/>
              </a:rPr>
              <a:t>У</a:t>
            </a:r>
            <a:endParaRPr sz="5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50"/>
              </a:spcBef>
            </a:pP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23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315" dirty="0">
                <a:solidFill>
                  <a:srgbClr val="613229"/>
                </a:solidFill>
                <a:latin typeface="Lucida Sans Unicode"/>
                <a:cs typeface="Lucida Sans Unicode"/>
              </a:rPr>
              <a:t>г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є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250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17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r>
              <a:rPr sz="5000" spc="-360" dirty="0">
                <a:solidFill>
                  <a:srgbClr val="613229"/>
                </a:solidFill>
                <a:latin typeface="Microsoft Sans Serif"/>
                <a:cs typeface="Microsoft Sans Serif"/>
              </a:rPr>
              <a:t> 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щ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10" dirty="0">
                <a:solidFill>
                  <a:srgbClr val="613229"/>
                </a:solidFill>
                <a:latin typeface="Lucida Sans Unicode"/>
                <a:cs typeface="Lucida Sans Unicode"/>
              </a:rPr>
              <a:t>б</a:t>
            </a:r>
            <a:endParaRPr sz="5000">
              <a:latin typeface="Lucida Sans Unicode"/>
              <a:cs typeface="Lucida Sans Unicode"/>
            </a:endParaRPr>
          </a:p>
          <a:p>
            <a:pPr marL="1091565" marR="1083945" algn="ctr">
              <a:lnSpc>
                <a:spcPts val="4950"/>
              </a:lnSpc>
              <a:spcBef>
                <a:spcPts val="4940"/>
              </a:spcBef>
            </a:pP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зн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365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у  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зн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-220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00" b="1" spc="10" dirty="0">
                <a:solidFill>
                  <a:srgbClr val="613229"/>
                </a:solidFill>
                <a:latin typeface="Arial"/>
                <a:cs typeface="Arial"/>
              </a:rPr>
              <a:t>-</a:t>
            </a:r>
            <a:r>
              <a:rPr sz="5000" b="1" spc="35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520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580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509" dirty="0">
                <a:solidFill>
                  <a:srgbClr val="613229"/>
                </a:solidFill>
                <a:latin typeface="Arial"/>
                <a:cs typeface="Arial"/>
              </a:rPr>
              <a:t>м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па</a:t>
            </a:r>
            <a:r>
              <a:rPr sz="5000" b="1" spc="28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14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155" dirty="0">
                <a:solidFill>
                  <a:srgbClr val="613229"/>
                </a:solidFill>
                <a:latin typeface="Arial"/>
                <a:cs typeface="Arial"/>
              </a:rPr>
              <a:t>а 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6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00" b="1" spc="15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355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4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00" b="1" spc="-1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6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14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r>
              <a:rPr sz="500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00" b="1" spc="229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00" b="1" spc="5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00" b="1" spc="135" dirty="0">
                <a:solidFill>
                  <a:srgbClr val="613229"/>
                </a:solidFill>
                <a:latin typeface="Arial"/>
                <a:cs typeface="Arial"/>
              </a:rPr>
              <a:t>д</a:t>
            </a:r>
            <a:r>
              <a:rPr sz="5000" b="1" spc="515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00" b="1" spc="305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00" b="1" spc="3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00" b="1" spc="10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00" b="1" spc="12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00" b="1" spc="110" dirty="0">
                <a:solidFill>
                  <a:srgbClr val="613229"/>
                </a:solidFill>
                <a:latin typeface="Arial"/>
                <a:cs typeface="Arial"/>
              </a:rPr>
              <a:t>ї</a:t>
            </a:r>
            <a:r>
              <a:rPr sz="5000" b="1" spc="-120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3773" y="3486003"/>
            <a:ext cx="11899900" cy="296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8590" marR="1410970" indent="-123825" algn="ctr">
              <a:lnSpc>
                <a:spcPct val="128800"/>
              </a:lnSpc>
              <a:spcBef>
                <a:spcPts val="95"/>
              </a:spcBef>
            </a:pPr>
            <a:r>
              <a:rPr sz="5000" spc="-46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23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75" dirty="0">
                <a:solidFill>
                  <a:srgbClr val="613229"/>
                </a:solidFill>
                <a:latin typeface="Lucida Sans Unicode"/>
                <a:cs typeface="Lucida Sans Unicode"/>
              </a:rPr>
              <a:t>є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46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23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170" dirty="0">
                <a:solidFill>
                  <a:srgbClr val="613229"/>
                </a:solidFill>
                <a:latin typeface="Microsoft Sans Serif"/>
                <a:cs typeface="Microsoft Sans Serif"/>
              </a:rPr>
              <a:t>,  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30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46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-430" dirty="0">
                <a:solidFill>
                  <a:srgbClr val="613229"/>
                </a:solidFill>
                <a:latin typeface="Lucida Sans Unicode"/>
                <a:cs typeface="Lucida Sans Unicode"/>
              </a:rPr>
              <a:t>х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235" dirty="0">
                <a:solidFill>
                  <a:srgbClr val="613229"/>
                </a:solidFill>
                <a:latin typeface="Lucida Sans Unicode"/>
                <a:cs typeface="Lucida Sans Unicode"/>
              </a:rPr>
              <a:t>я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430" dirty="0">
                <a:solidFill>
                  <a:srgbClr val="613229"/>
                </a:solidFill>
                <a:latin typeface="Lucida Sans Unicode"/>
                <a:cs typeface="Lucida Sans Unicode"/>
              </a:rPr>
              <a:t>ь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459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90" dirty="0">
                <a:solidFill>
                  <a:srgbClr val="613229"/>
                </a:solidFill>
                <a:latin typeface="Lucida Sans Unicode"/>
                <a:cs typeface="Lucida Sans Unicode"/>
              </a:rPr>
              <a:t>м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260" dirty="0">
                <a:solidFill>
                  <a:srgbClr val="613229"/>
                </a:solidFill>
                <a:latin typeface="Lucida Sans Unicode"/>
                <a:cs typeface="Lucida Sans Unicode"/>
              </a:rPr>
              <a:t>ш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100" dirty="0">
                <a:solidFill>
                  <a:srgbClr val="613229"/>
                </a:solidFill>
                <a:latin typeface="Lucida Sans Unicode"/>
                <a:cs typeface="Lucida Sans Unicode"/>
              </a:rPr>
              <a:t>т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-175" dirty="0">
                <a:solidFill>
                  <a:srgbClr val="613229"/>
                </a:solidFill>
                <a:latin typeface="Microsoft Sans Serif"/>
                <a:cs typeface="Microsoft Sans Serif"/>
              </a:rPr>
              <a:t>,</a:t>
            </a:r>
            <a:endParaRPr sz="5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420" dirty="0">
                <a:solidFill>
                  <a:srgbClr val="613229"/>
                </a:solidFill>
                <a:latin typeface="Lucida Sans Unicode"/>
                <a:cs typeface="Lucida Sans Unicode"/>
              </a:rPr>
              <a:t>ф</a:t>
            </a:r>
            <a:r>
              <a:rPr sz="5000" spc="-60" dirty="0">
                <a:solidFill>
                  <a:srgbClr val="613229"/>
                </a:solidFill>
                <a:latin typeface="Lucida Sans Unicode"/>
                <a:cs typeface="Lucida Sans Unicode"/>
              </a:rPr>
              <a:t>л</a:t>
            </a:r>
            <a:r>
              <a:rPr sz="5000" spc="25" dirty="0">
                <a:solidFill>
                  <a:srgbClr val="613229"/>
                </a:solidFill>
                <a:latin typeface="Lucida Sans Unicode"/>
                <a:cs typeface="Lucida Sans Unicode"/>
              </a:rPr>
              <a:t>е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-170" dirty="0">
                <a:solidFill>
                  <a:srgbClr val="613229"/>
                </a:solidFill>
                <a:latin typeface="Lucida Sans Unicode"/>
                <a:cs typeface="Lucida Sans Unicode"/>
              </a:rPr>
              <a:t>с</a:t>
            </a:r>
            <a:r>
              <a:rPr sz="5000" spc="-90" dirty="0">
                <a:solidFill>
                  <a:srgbClr val="613229"/>
                </a:solidFill>
                <a:latin typeface="Lucida Sans Unicode"/>
                <a:cs typeface="Lucida Sans Unicode"/>
              </a:rPr>
              <a:t>у</a:t>
            </a:r>
            <a:r>
              <a:rPr sz="5000" spc="100" dirty="0">
                <a:solidFill>
                  <a:srgbClr val="613229"/>
                </a:solidFill>
                <a:latin typeface="Lucida Sans Unicode"/>
                <a:cs typeface="Lucida Sans Unicode"/>
              </a:rPr>
              <a:t>ю</a:t>
            </a:r>
            <a:r>
              <a:rPr sz="5000" spc="434" dirty="0">
                <a:solidFill>
                  <a:srgbClr val="613229"/>
                </a:solidFill>
                <a:latin typeface="Lucida Sans Unicode"/>
                <a:cs typeface="Lucida Sans Unicode"/>
              </a:rPr>
              <a:t>ч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на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з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245" dirty="0">
                <a:solidFill>
                  <a:srgbClr val="613229"/>
                </a:solidFill>
                <a:latin typeface="Lucida Sans Unicode"/>
                <a:cs typeface="Lucida Sans Unicode"/>
              </a:rPr>
              <a:t>в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165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260" dirty="0">
                <a:solidFill>
                  <a:srgbClr val="613229"/>
                </a:solidFill>
                <a:latin typeface="Lucida Sans Unicode"/>
                <a:cs typeface="Lucida Sans Unicode"/>
              </a:rPr>
              <a:t>ш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-160" dirty="0">
                <a:solidFill>
                  <a:srgbClr val="613229"/>
                </a:solidFill>
                <a:latin typeface="Lucida Sans Unicode"/>
                <a:cs typeface="Lucida Sans Unicode"/>
              </a:rPr>
              <a:t>ı</a:t>
            </a:r>
            <a:r>
              <a:rPr sz="5000" spc="-615" dirty="0">
                <a:solidFill>
                  <a:srgbClr val="613229"/>
                </a:solidFill>
                <a:latin typeface="Lucida Sans Unicode"/>
                <a:cs typeface="Lucida Sans Unicode"/>
              </a:rPr>
              <a:t> </a:t>
            </a:r>
            <a:r>
              <a:rPr sz="5000" spc="-25" dirty="0">
                <a:solidFill>
                  <a:srgbClr val="613229"/>
                </a:solidFill>
                <a:latin typeface="Lucida Sans Unicode"/>
                <a:cs typeface="Lucida Sans Unicode"/>
              </a:rPr>
              <a:t>п</a:t>
            </a:r>
            <a:r>
              <a:rPr sz="5000" spc="-55" dirty="0">
                <a:solidFill>
                  <a:srgbClr val="613229"/>
                </a:solidFill>
                <a:latin typeface="Lucida Sans Unicode"/>
                <a:cs typeface="Lucida Sans Unicode"/>
              </a:rPr>
              <a:t>о</a:t>
            </a:r>
            <a:r>
              <a:rPr sz="5000" spc="-465" dirty="0">
                <a:solidFill>
                  <a:srgbClr val="613229"/>
                </a:solidFill>
                <a:latin typeface="Lucida Sans Unicode"/>
                <a:cs typeface="Lucida Sans Unicode"/>
              </a:rPr>
              <a:t>д</a:t>
            </a:r>
            <a:r>
              <a:rPr sz="5000" spc="-85" dirty="0">
                <a:solidFill>
                  <a:srgbClr val="613229"/>
                </a:solidFill>
                <a:latin typeface="Lucida Sans Unicode"/>
                <a:cs typeface="Lucida Sans Unicode"/>
              </a:rPr>
              <a:t>р</a:t>
            </a:r>
            <a:r>
              <a:rPr sz="5000" spc="35" dirty="0">
                <a:solidFill>
                  <a:srgbClr val="613229"/>
                </a:solidFill>
                <a:latin typeface="Lucida Sans Unicode"/>
                <a:cs typeface="Lucida Sans Unicode"/>
              </a:rPr>
              <a:t>аз</a:t>
            </a:r>
            <a:r>
              <a:rPr sz="5000" spc="40" dirty="0">
                <a:solidFill>
                  <a:srgbClr val="613229"/>
                </a:solidFill>
                <a:latin typeface="Lucida Sans Unicode"/>
                <a:cs typeface="Lucida Sans Unicode"/>
              </a:rPr>
              <a:t>н</a:t>
            </a:r>
            <a:r>
              <a:rPr sz="5000" spc="70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r>
              <a:rPr sz="5000" spc="-50" dirty="0">
                <a:solidFill>
                  <a:srgbClr val="613229"/>
                </a:solidFill>
                <a:latin typeface="Lucida Sans Unicode"/>
                <a:cs typeface="Lucida Sans Unicode"/>
              </a:rPr>
              <a:t>к</a:t>
            </a:r>
            <a:r>
              <a:rPr sz="5000" spc="75" dirty="0">
                <a:solidFill>
                  <a:srgbClr val="613229"/>
                </a:solidFill>
                <a:latin typeface="Lucida Sans Unicode"/>
                <a:cs typeface="Lucida Sans Unicode"/>
              </a:rPr>
              <a:t>и</a:t>
            </a:r>
            <a:endParaRPr sz="5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431" y="2095577"/>
            <a:ext cx="358076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spc="-465" dirty="0">
                <a:solidFill>
                  <a:srgbClr val="16528B"/>
                </a:solidFill>
              </a:rPr>
              <a:t>С</a:t>
            </a:r>
            <a:r>
              <a:rPr sz="5300" spc="-180" dirty="0">
                <a:solidFill>
                  <a:srgbClr val="16528B"/>
                </a:solidFill>
              </a:rPr>
              <a:t>Т</a:t>
            </a:r>
            <a:r>
              <a:rPr sz="5300" spc="-220" dirty="0">
                <a:solidFill>
                  <a:srgbClr val="16528B"/>
                </a:solidFill>
              </a:rPr>
              <a:t>Р</a:t>
            </a:r>
            <a:r>
              <a:rPr sz="5300" spc="-180" dirty="0">
                <a:solidFill>
                  <a:srgbClr val="16528B"/>
                </a:solidFill>
              </a:rPr>
              <a:t>АТ</a:t>
            </a:r>
            <a:r>
              <a:rPr sz="5300" spc="-580" dirty="0">
                <a:solidFill>
                  <a:srgbClr val="16528B"/>
                </a:solidFill>
              </a:rPr>
              <a:t>Е</a:t>
            </a:r>
            <a:r>
              <a:rPr sz="5300" spc="-40" dirty="0">
                <a:solidFill>
                  <a:srgbClr val="16528B"/>
                </a:solidFill>
              </a:rPr>
              <a:t>Г</a:t>
            </a:r>
            <a:r>
              <a:rPr sz="5300" spc="580" dirty="0">
                <a:solidFill>
                  <a:srgbClr val="16528B"/>
                </a:solidFill>
              </a:rPr>
              <a:t>І</a:t>
            </a:r>
            <a:r>
              <a:rPr sz="5300" spc="-290" dirty="0">
                <a:solidFill>
                  <a:srgbClr val="16528B"/>
                </a:solidFill>
              </a:rPr>
              <a:t>Я</a:t>
            </a:r>
            <a:endParaRPr sz="5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1492" y="2014561"/>
            <a:ext cx="11344274" cy="6257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9200" y="2666077"/>
            <a:ext cx="9238615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50" spc="-430" dirty="0">
                <a:solidFill>
                  <a:srgbClr val="16528B"/>
                </a:solidFill>
              </a:rPr>
              <a:t>С</a:t>
            </a:r>
            <a:r>
              <a:rPr sz="5050" spc="320" dirty="0">
                <a:solidFill>
                  <a:srgbClr val="16528B"/>
                </a:solidFill>
              </a:rPr>
              <a:t>т</a:t>
            </a:r>
            <a:r>
              <a:rPr sz="5050" spc="110" dirty="0">
                <a:solidFill>
                  <a:srgbClr val="16528B"/>
                </a:solidFill>
              </a:rPr>
              <a:t>р</a:t>
            </a:r>
            <a:r>
              <a:rPr sz="5050" spc="240" dirty="0">
                <a:solidFill>
                  <a:srgbClr val="16528B"/>
                </a:solidFill>
              </a:rPr>
              <a:t>а</a:t>
            </a:r>
            <a:r>
              <a:rPr sz="5050" spc="320" dirty="0">
                <a:solidFill>
                  <a:srgbClr val="16528B"/>
                </a:solidFill>
              </a:rPr>
              <a:t>т</a:t>
            </a:r>
            <a:r>
              <a:rPr sz="5050" spc="175" dirty="0">
                <a:solidFill>
                  <a:srgbClr val="16528B"/>
                </a:solidFill>
              </a:rPr>
              <a:t>е</a:t>
            </a:r>
            <a:r>
              <a:rPr sz="5050" spc="310" dirty="0">
                <a:solidFill>
                  <a:srgbClr val="16528B"/>
                </a:solidFill>
              </a:rPr>
              <a:t>г</a:t>
            </a:r>
            <a:r>
              <a:rPr sz="5050" spc="135" dirty="0">
                <a:solidFill>
                  <a:srgbClr val="16528B"/>
                </a:solidFill>
              </a:rPr>
              <a:t>ı</a:t>
            </a:r>
            <a:r>
              <a:rPr sz="5050" spc="380" dirty="0">
                <a:solidFill>
                  <a:srgbClr val="16528B"/>
                </a:solidFill>
              </a:rPr>
              <a:t>ч</a:t>
            </a:r>
            <a:r>
              <a:rPr sz="5050" spc="290" dirty="0">
                <a:solidFill>
                  <a:srgbClr val="16528B"/>
                </a:solidFill>
              </a:rPr>
              <a:t>н</a:t>
            </a:r>
            <a:r>
              <a:rPr sz="5050" spc="175" dirty="0">
                <a:solidFill>
                  <a:srgbClr val="16528B"/>
                </a:solidFill>
              </a:rPr>
              <a:t>е</a:t>
            </a:r>
            <a:r>
              <a:rPr sz="5050" spc="-385" dirty="0">
                <a:solidFill>
                  <a:srgbClr val="16528B"/>
                </a:solidFill>
              </a:rPr>
              <a:t> </a:t>
            </a:r>
            <a:r>
              <a:rPr sz="5050" spc="20" dirty="0">
                <a:solidFill>
                  <a:srgbClr val="16528B"/>
                </a:solidFill>
              </a:rPr>
              <a:t>б</a:t>
            </a:r>
            <a:r>
              <a:rPr sz="5050" spc="240" dirty="0">
                <a:solidFill>
                  <a:srgbClr val="16528B"/>
                </a:solidFill>
              </a:rPr>
              <a:t>а</a:t>
            </a:r>
            <a:r>
              <a:rPr sz="5050" spc="380" dirty="0">
                <a:solidFill>
                  <a:srgbClr val="16528B"/>
                </a:solidFill>
              </a:rPr>
              <a:t>ч</a:t>
            </a:r>
            <a:r>
              <a:rPr sz="5050" spc="175" dirty="0">
                <a:solidFill>
                  <a:srgbClr val="16528B"/>
                </a:solidFill>
              </a:rPr>
              <a:t>е</a:t>
            </a:r>
            <a:r>
              <a:rPr sz="5050" spc="290" dirty="0">
                <a:solidFill>
                  <a:srgbClr val="16528B"/>
                </a:solidFill>
              </a:rPr>
              <a:t>нн</a:t>
            </a:r>
            <a:r>
              <a:rPr sz="5050" spc="45" dirty="0">
                <a:solidFill>
                  <a:srgbClr val="16528B"/>
                </a:solidFill>
              </a:rPr>
              <a:t>я</a:t>
            </a:r>
            <a:r>
              <a:rPr sz="5050" spc="-385" dirty="0">
                <a:solidFill>
                  <a:srgbClr val="16528B"/>
                </a:solidFill>
              </a:rPr>
              <a:t> </a:t>
            </a:r>
            <a:r>
              <a:rPr sz="5050" spc="20" dirty="0">
                <a:solidFill>
                  <a:srgbClr val="16528B"/>
                </a:solidFill>
              </a:rPr>
              <a:t>-</a:t>
            </a:r>
            <a:r>
              <a:rPr sz="5050" spc="-385" dirty="0">
                <a:solidFill>
                  <a:srgbClr val="16528B"/>
                </a:solidFill>
              </a:rPr>
              <a:t> </a:t>
            </a:r>
            <a:r>
              <a:rPr sz="5050" spc="-254" dirty="0">
                <a:solidFill>
                  <a:srgbClr val="16528B"/>
                </a:solidFill>
              </a:rPr>
              <a:t>В</a:t>
            </a:r>
            <a:r>
              <a:rPr sz="5050" spc="560" dirty="0">
                <a:solidFill>
                  <a:srgbClr val="16528B"/>
                </a:solidFill>
              </a:rPr>
              <a:t>І</a:t>
            </a:r>
            <a:r>
              <a:rPr sz="5050" spc="110" dirty="0">
                <a:solidFill>
                  <a:srgbClr val="16528B"/>
                </a:solidFill>
              </a:rPr>
              <a:t>З</a:t>
            </a:r>
            <a:r>
              <a:rPr sz="5050" spc="560" dirty="0">
                <a:solidFill>
                  <a:srgbClr val="16528B"/>
                </a:solidFill>
              </a:rPr>
              <a:t>І</a:t>
            </a:r>
            <a:r>
              <a:rPr sz="5050" spc="-275" dirty="0">
                <a:solidFill>
                  <a:srgbClr val="16528B"/>
                </a:solidFill>
              </a:rPr>
              <a:t>Я</a:t>
            </a:r>
            <a:endParaRPr sz="5050"/>
          </a:p>
        </p:txBody>
      </p:sp>
      <p:sp>
        <p:nvSpPr>
          <p:cNvPr id="3" name="object 3"/>
          <p:cNvSpPr txBox="1"/>
          <p:nvPr/>
        </p:nvSpPr>
        <p:spPr>
          <a:xfrm>
            <a:off x="2328463" y="3942427"/>
            <a:ext cx="14293850" cy="356362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413510" marR="2849880" indent="-635" algn="ctr">
              <a:lnSpc>
                <a:spcPts val="5030"/>
              </a:lnSpc>
              <a:spcBef>
                <a:spcPts val="1125"/>
              </a:spcBef>
            </a:pPr>
            <a:r>
              <a:rPr sz="5050" b="1" spc="-700" dirty="0">
                <a:solidFill>
                  <a:srgbClr val="613229"/>
                </a:solidFill>
                <a:latin typeface="Arial"/>
                <a:cs typeface="Arial"/>
              </a:rPr>
              <a:t>–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370" dirty="0">
                <a:solidFill>
                  <a:srgbClr val="613229"/>
                </a:solidFill>
                <a:latin typeface="Arial"/>
                <a:cs typeface="Arial"/>
              </a:rPr>
              <a:t>ц</a:t>
            </a:r>
            <a:r>
              <a:rPr sz="5050" b="1" spc="17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65" dirty="0">
                <a:solidFill>
                  <a:srgbClr val="613229"/>
                </a:solidFill>
                <a:latin typeface="Arial"/>
                <a:cs typeface="Arial"/>
              </a:rPr>
              <a:t>у</a:t>
            </a:r>
            <a:r>
              <a:rPr sz="5050" b="1" spc="45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050" b="1" spc="7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50" b="1" spc="5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50" b="1" spc="17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50" b="1" spc="290" dirty="0">
                <a:solidFill>
                  <a:srgbClr val="613229"/>
                </a:solidFill>
                <a:latin typeface="Arial"/>
                <a:cs typeface="Arial"/>
              </a:rPr>
              <a:t>нн</a:t>
            </a:r>
            <a:r>
              <a:rPr sz="5050" b="1" spc="45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24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50" b="1" spc="11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5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32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50" b="1" spc="17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50" b="1" spc="-65" dirty="0">
                <a:solidFill>
                  <a:srgbClr val="613229"/>
                </a:solidFill>
                <a:latin typeface="Arial"/>
                <a:cs typeface="Arial"/>
              </a:rPr>
              <a:t>,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45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050" b="1" spc="59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50" b="1" spc="53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50" b="1" spc="305" dirty="0">
                <a:solidFill>
                  <a:srgbClr val="613229"/>
                </a:solidFill>
                <a:latin typeface="Arial"/>
                <a:cs typeface="Arial"/>
              </a:rPr>
              <a:t>м  </a:t>
            </a:r>
            <a:r>
              <a:rPr sz="5050" b="1" spc="7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50" b="1" spc="50" dirty="0">
                <a:solidFill>
                  <a:srgbClr val="613229"/>
                </a:solidFill>
                <a:latin typeface="Arial"/>
                <a:cs typeface="Arial"/>
              </a:rPr>
              <a:t>л</a:t>
            </a:r>
            <a:r>
              <a:rPr sz="5050" b="1" spc="24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50" b="1" spc="-21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50" b="1" spc="29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50" b="1" spc="53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50" b="1" spc="59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50" b="1" spc="53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2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50" b="1" spc="24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50" b="1" spc="380" dirty="0">
                <a:solidFill>
                  <a:srgbClr val="613229"/>
                </a:solidFill>
                <a:latin typeface="Arial"/>
                <a:cs typeface="Arial"/>
              </a:rPr>
              <a:t>ч</a:t>
            </a:r>
            <a:r>
              <a:rPr sz="5050" b="1" spc="240" dirty="0">
                <a:solidFill>
                  <a:srgbClr val="613229"/>
                </a:solidFill>
                <a:latin typeface="Arial"/>
                <a:cs typeface="Arial"/>
              </a:rPr>
              <a:t>а</a:t>
            </a:r>
            <a:r>
              <a:rPr sz="5050" b="1" spc="32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50" b="1" spc="-5" dirty="0">
                <a:solidFill>
                  <a:srgbClr val="613229"/>
                </a:solidFill>
                <a:latin typeface="Arial"/>
                <a:cs typeface="Arial"/>
              </a:rPr>
              <a:t>ь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-21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50" b="1" spc="7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50" b="1" spc="13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50" b="1" spc="530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20" dirty="0">
                <a:solidFill>
                  <a:srgbClr val="613229"/>
                </a:solidFill>
                <a:latin typeface="Arial"/>
                <a:cs typeface="Arial"/>
              </a:rPr>
              <a:t>б</a:t>
            </a:r>
            <a:r>
              <a:rPr sz="5050" b="1" spc="13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50" b="1" spc="290" dirty="0">
                <a:solidFill>
                  <a:srgbClr val="613229"/>
                </a:solidFill>
                <a:latin typeface="Arial"/>
                <a:cs typeface="Arial"/>
              </a:rPr>
              <a:t>зн</a:t>
            </a:r>
            <a:r>
              <a:rPr sz="5050" b="1" spc="17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50" b="1" spc="-21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45" dirty="0">
                <a:solidFill>
                  <a:srgbClr val="613229"/>
                </a:solidFill>
                <a:latin typeface="Arial"/>
                <a:cs typeface="Arial"/>
              </a:rPr>
              <a:t>в  </a:t>
            </a:r>
            <a:r>
              <a:rPr sz="5050" b="1" spc="40" dirty="0">
                <a:solidFill>
                  <a:srgbClr val="613229"/>
                </a:solidFill>
                <a:latin typeface="Arial"/>
                <a:cs typeface="Arial"/>
              </a:rPr>
              <a:t>о</a:t>
            </a:r>
            <a:r>
              <a:rPr sz="5050" b="1" spc="-21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50" b="1" spc="45" dirty="0">
                <a:solidFill>
                  <a:srgbClr val="613229"/>
                </a:solidFill>
                <a:latin typeface="Arial"/>
                <a:cs typeface="Arial"/>
              </a:rPr>
              <a:t>я</a:t>
            </a:r>
            <a:r>
              <a:rPr sz="5050" b="1" spc="830" dirty="0">
                <a:solidFill>
                  <a:srgbClr val="613229"/>
                </a:solidFill>
                <a:latin typeface="Arial"/>
                <a:cs typeface="Arial"/>
              </a:rPr>
              <a:t>ж</a:t>
            </a:r>
            <a:r>
              <a:rPr sz="5050" b="1" spc="290" dirty="0">
                <a:solidFill>
                  <a:srgbClr val="613229"/>
                </a:solidFill>
                <a:latin typeface="Arial"/>
                <a:cs typeface="Arial"/>
              </a:rPr>
              <a:t>н</a:t>
            </a:r>
            <a:r>
              <a:rPr sz="5050" b="1" spc="13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50" b="1" spc="530" dirty="0">
                <a:solidFill>
                  <a:srgbClr val="613229"/>
                </a:solidFill>
                <a:latin typeface="Arial"/>
                <a:cs typeface="Arial"/>
              </a:rPr>
              <a:t>й</a:t>
            </a:r>
            <a:r>
              <a:rPr sz="5050" b="1" spc="-385" dirty="0">
                <a:solidFill>
                  <a:srgbClr val="613229"/>
                </a:solidFill>
                <a:latin typeface="Arial"/>
                <a:cs typeface="Arial"/>
              </a:rPr>
              <a:t> </a:t>
            </a:r>
            <a:r>
              <a:rPr sz="5050" b="1" spc="24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50" b="1" spc="17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50" b="1" spc="110" dirty="0">
                <a:solidFill>
                  <a:srgbClr val="613229"/>
                </a:solidFill>
                <a:latin typeface="Arial"/>
                <a:cs typeface="Arial"/>
              </a:rPr>
              <a:t>р</a:t>
            </a:r>
            <a:r>
              <a:rPr sz="5050" b="1" spc="-215" dirty="0">
                <a:solidFill>
                  <a:srgbClr val="613229"/>
                </a:solidFill>
                <a:latin typeface="Arial"/>
                <a:cs typeface="Arial"/>
              </a:rPr>
              <a:t>с</a:t>
            </a:r>
            <a:r>
              <a:rPr sz="5050" b="1" spc="240" dirty="0">
                <a:solidFill>
                  <a:srgbClr val="613229"/>
                </a:solidFill>
                <a:latin typeface="Arial"/>
                <a:cs typeface="Arial"/>
              </a:rPr>
              <a:t>п</a:t>
            </a:r>
            <a:r>
              <a:rPr sz="5050" b="1" spc="175" dirty="0">
                <a:solidFill>
                  <a:srgbClr val="613229"/>
                </a:solidFill>
                <a:latin typeface="Arial"/>
                <a:cs typeface="Arial"/>
              </a:rPr>
              <a:t>е</a:t>
            </a:r>
            <a:r>
              <a:rPr sz="5050" b="1" spc="595" dirty="0">
                <a:solidFill>
                  <a:srgbClr val="613229"/>
                </a:solidFill>
                <a:latin typeface="Arial"/>
                <a:cs typeface="Arial"/>
              </a:rPr>
              <a:t>к</a:t>
            </a:r>
            <a:r>
              <a:rPr sz="5050" b="1" spc="320" dirty="0">
                <a:solidFill>
                  <a:srgbClr val="613229"/>
                </a:solidFill>
                <a:latin typeface="Arial"/>
                <a:cs typeface="Arial"/>
              </a:rPr>
              <a:t>т</a:t>
            </a:r>
            <a:r>
              <a:rPr sz="5050" b="1" spc="530" dirty="0">
                <a:solidFill>
                  <a:srgbClr val="613229"/>
                </a:solidFill>
                <a:latin typeface="Arial"/>
                <a:cs typeface="Arial"/>
              </a:rPr>
              <a:t>и</a:t>
            </a:r>
            <a:r>
              <a:rPr sz="5050" b="1" spc="70" dirty="0">
                <a:solidFill>
                  <a:srgbClr val="613229"/>
                </a:solidFill>
                <a:latin typeface="Arial"/>
                <a:cs typeface="Arial"/>
              </a:rPr>
              <a:t>в</a:t>
            </a:r>
            <a:r>
              <a:rPr sz="5050" b="1" spc="135" dirty="0">
                <a:solidFill>
                  <a:srgbClr val="613229"/>
                </a:solidFill>
                <a:latin typeface="Arial"/>
                <a:cs typeface="Arial"/>
              </a:rPr>
              <a:t>ı</a:t>
            </a:r>
            <a:r>
              <a:rPr sz="5050" b="1" spc="-114" dirty="0">
                <a:solidFill>
                  <a:srgbClr val="613229"/>
                </a:solidFill>
                <a:latin typeface="Arial"/>
                <a:cs typeface="Arial"/>
              </a:rPr>
              <a:t>.</a:t>
            </a:r>
            <a:endParaRPr sz="5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45"/>
              </a:spcBef>
            </a:pPr>
            <a:r>
              <a:rPr sz="5000" spc="60" dirty="0">
                <a:solidFill>
                  <a:srgbClr val="16528B"/>
                </a:solidFill>
                <a:latin typeface="Lucida Sans Unicode"/>
                <a:cs typeface="Lucida Sans Unicode"/>
              </a:rPr>
              <a:t>Вıзıя</a:t>
            </a:r>
            <a:r>
              <a:rPr sz="5000" spc="-61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5000" spc="-45" dirty="0">
                <a:solidFill>
                  <a:srgbClr val="16528B"/>
                </a:solidFill>
                <a:latin typeface="Lucida Sans Unicode"/>
                <a:cs typeface="Lucida Sans Unicode"/>
              </a:rPr>
              <a:t>вıдображає</a:t>
            </a:r>
            <a:r>
              <a:rPr sz="5000" spc="-61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5000" spc="50" dirty="0">
                <a:solidFill>
                  <a:srgbClr val="16528B"/>
                </a:solidFill>
                <a:latin typeface="Lucida Sans Unicode"/>
                <a:cs typeface="Lucida Sans Unicode"/>
              </a:rPr>
              <a:t>бажаний</a:t>
            </a:r>
            <a:r>
              <a:rPr sz="5000" spc="-61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5000" spc="-10" dirty="0">
                <a:solidFill>
                  <a:srgbClr val="16528B"/>
                </a:solidFill>
                <a:latin typeface="Lucida Sans Unicode"/>
                <a:cs typeface="Lucida Sans Unicode"/>
              </a:rPr>
              <a:t>образ</a:t>
            </a:r>
            <a:r>
              <a:rPr sz="5000" spc="-610" dirty="0">
                <a:solidFill>
                  <a:srgbClr val="16528B"/>
                </a:solidFill>
                <a:latin typeface="Lucida Sans Unicode"/>
                <a:cs typeface="Lucida Sans Unicode"/>
              </a:rPr>
              <a:t> </a:t>
            </a:r>
            <a:r>
              <a:rPr sz="5000" spc="-15" dirty="0">
                <a:solidFill>
                  <a:srgbClr val="16528B"/>
                </a:solidFill>
                <a:latin typeface="Lucida Sans Unicode"/>
                <a:cs typeface="Lucida Sans Unicode"/>
              </a:rPr>
              <a:t>майбутнього</a:t>
            </a:r>
            <a:r>
              <a:rPr sz="5000" spc="-15" dirty="0">
                <a:solidFill>
                  <a:srgbClr val="16528B"/>
                </a:solidFill>
                <a:latin typeface="Microsoft Sans Serif"/>
                <a:cs typeface="Microsoft Sans Serif"/>
              </a:rPr>
              <a:t>.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4982" y="2247900"/>
            <a:ext cx="205803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00" spc="570" dirty="0">
                <a:solidFill>
                  <a:srgbClr val="16528B"/>
                </a:solidFill>
              </a:rPr>
              <a:t>М</a:t>
            </a:r>
            <a:r>
              <a:rPr sz="5300" spc="580" dirty="0">
                <a:solidFill>
                  <a:srgbClr val="16528B"/>
                </a:solidFill>
              </a:rPr>
              <a:t>І</a:t>
            </a:r>
            <a:r>
              <a:rPr sz="5300" spc="-465" dirty="0">
                <a:solidFill>
                  <a:srgbClr val="16528B"/>
                </a:solidFill>
              </a:rPr>
              <a:t>С</a:t>
            </a:r>
            <a:r>
              <a:rPr sz="5300" spc="580" dirty="0">
                <a:solidFill>
                  <a:srgbClr val="16528B"/>
                </a:solidFill>
              </a:rPr>
              <a:t>І</a:t>
            </a:r>
            <a:r>
              <a:rPr sz="5300" spc="-290" dirty="0">
                <a:solidFill>
                  <a:srgbClr val="16528B"/>
                </a:solidFill>
              </a:rPr>
              <a:t>Я</a:t>
            </a:r>
            <a:endParaRPr sz="53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4400" y="3619500"/>
            <a:ext cx="16891000" cy="4995545"/>
          </a:xfrm>
          <a:prstGeom prst="rect">
            <a:avLst/>
          </a:prstGeom>
        </p:spPr>
        <p:txBody>
          <a:bodyPr vert="horz" wrap="square" lIns="0" tIns="419734" rIns="0" bIns="0" rtlCol="0">
            <a:spAutoFit/>
          </a:bodyPr>
          <a:lstStyle/>
          <a:p>
            <a:pPr marR="608965" algn="ctr">
              <a:lnSpc>
                <a:spcPct val="100000"/>
              </a:lnSpc>
              <a:spcBef>
                <a:spcPts val="3304"/>
              </a:spcBef>
            </a:pPr>
            <a:r>
              <a:rPr spc="65" dirty="0"/>
              <a:t>в</a:t>
            </a:r>
            <a:r>
              <a:rPr spc="135" dirty="0"/>
              <a:t>ı</a:t>
            </a:r>
            <a:r>
              <a:rPr spc="145" dirty="0"/>
              <a:t>д</a:t>
            </a:r>
            <a:r>
              <a:rPr spc="245" dirty="0"/>
              <a:t>п</a:t>
            </a:r>
            <a:r>
              <a:rPr spc="30" dirty="0"/>
              <a:t>о</a:t>
            </a:r>
            <a:r>
              <a:rPr spc="65" dirty="0"/>
              <a:t>в</a:t>
            </a:r>
            <a:r>
              <a:rPr spc="135" dirty="0"/>
              <a:t>ı</a:t>
            </a:r>
            <a:r>
              <a:rPr spc="145" dirty="0"/>
              <a:t>д</a:t>
            </a:r>
            <a:r>
              <a:rPr spc="245" dirty="0"/>
              <a:t>а</a:t>
            </a:r>
            <a:r>
              <a:rPr spc="-155" dirty="0"/>
              <a:t>є</a:t>
            </a:r>
            <a:r>
              <a:rPr spc="-405" dirty="0"/>
              <a:t> </a:t>
            </a:r>
            <a:r>
              <a:rPr spc="295" dirty="0"/>
              <a:t>н</a:t>
            </a:r>
            <a:r>
              <a:rPr spc="250" dirty="0"/>
              <a:t>а</a:t>
            </a:r>
            <a:r>
              <a:rPr spc="-405" dirty="0"/>
              <a:t> </a:t>
            </a:r>
            <a:r>
              <a:rPr spc="245" dirty="0"/>
              <a:t>п</a:t>
            </a:r>
            <a:r>
              <a:rPr spc="545" dirty="0"/>
              <a:t>и</a:t>
            </a:r>
            <a:r>
              <a:rPr spc="325" dirty="0"/>
              <a:t>т</a:t>
            </a:r>
            <a:r>
              <a:rPr spc="245" dirty="0"/>
              <a:t>а</a:t>
            </a:r>
            <a:r>
              <a:rPr spc="295" dirty="0"/>
              <a:t>нн</a:t>
            </a:r>
            <a:r>
              <a:rPr spc="45" dirty="0"/>
              <a:t>я</a:t>
            </a:r>
          </a:p>
          <a:p>
            <a:pPr marR="483870" algn="ctr">
              <a:lnSpc>
                <a:spcPct val="100000"/>
              </a:lnSpc>
              <a:spcBef>
                <a:spcPts val="3390"/>
              </a:spcBef>
            </a:pPr>
            <a:r>
              <a:rPr sz="5600" i="1" spc="-10" dirty="0">
                <a:solidFill>
                  <a:srgbClr val="16528B"/>
                </a:solidFill>
                <a:latin typeface="Calibri"/>
                <a:cs typeface="Calibri"/>
              </a:rPr>
              <a:t>Хто ми</a:t>
            </a:r>
            <a:r>
              <a:rPr sz="5600" i="1" spc="-5" dirty="0">
                <a:solidFill>
                  <a:srgbClr val="16528B"/>
                </a:solidFill>
                <a:latin typeface="Calibri"/>
                <a:cs typeface="Calibri"/>
              </a:rPr>
              <a:t> є</a:t>
            </a:r>
            <a:r>
              <a:rPr sz="5600" i="1" spc="-10" dirty="0">
                <a:solidFill>
                  <a:srgbClr val="16528B"/>
                </a:solidFill>
                <a:latin typeface="Calibri"/>
                <a:cs typeface="Calibri"/>
              </a:rPr>
              <a:t> та</a:t>
            </a:r>
            <a:r>
              <a:rPr sz="5600" i="1" spc="-5" dirty="0">
                <a:solidFill>
                  <a:srgbClr val="16528B"/>
                </a:solidFill>
                <a:latin typeface="Calibri"/>
                <a:cs typeface="Calibri"/>
              </a:rPr>
              <a:t> </a:t>
            </a:r>
            <a:r>
              <a:rPr sz="5600" i="1" spc="-10" dirty="0">
                <a:solidFill>
                  <a:srgbClr val="16528B"/>
                </a:solidFill>
                <a:latin typeface="Calibri"/>
                <a:cs typeface="Calibri"/>
              </a:rPr>
              <a:t>навіщо ми</a:t>
            </a:r>
            <a:r>
              <a:rPr sz="5600" i="1" spc="-5" dirty="0">
                <a:solidFill>
                  <a:srgbClr val="16528B"/>
                </a:solidFill>
                <a:latin typeface="Calibri"/>
                <a:cs typeface="Calibri"/>
              </a:rPr>
              <a:t> </a:t>
            </a:r>
            <a:r>
              <a:rPr sz="5600" i="1" spc="-10" dirty="0">
                <a:solidFill>
                  <a:srgbClr val="16528B"/>
                </a:solidFill>
                <a:latin typeface="Calibri"/>
                <a:cs typeface="Calibri"/>
              </a:rPr>
              <a:t>суспільству?</a:t>
            </a:r>
            <a:endParaRPr sz="5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950" dirty="0">
              <a:latin typeface="Calibri"/>
              <a:cs typeface="Calibri"/>
            </a:endParaRPr>
          </a:p>
          <a:p>
            <a:pPr algn="ctr">
              <a:lnSpc>
                <a:spcPts val="5475"/>
              </a:lnSpc>
            </a:pPr>
            <a:r>
              <a:rPr sz="5000" b="0" spc="-10" dirty="0">
                <a:latin typeface="Lucida Sans Unicode"/>
                <a:cs typeface="Lucida Sans Unicode"/>
              </a:rPr>
              <a:t>Мıсıя</a:t>
            </a:r>
            <a:r>
              <a:rPr sz="5000" b="0" spc="360" dirty="0">
                <a:latin typeface="Lucida Sans Unicode"/>
                <a:cs typeface="Lucida Sans Unicode"/>
              </a:rPr>
              <a:t> </a:t>
            </a:r>
            <a:r>
              <a:rPr sz="5000" b="0" spc="-45" dirty="0">
                <a:latin typeface="Lucida Sans Unicode"/>
                <a:cs typeface="Lucida Sans Unicode"/>
              </a:rPr>
              <a:t>вıдображає</a:t>
            </a:r>
            <a:r>
              <a:rPr sz="5000" b="0" spc="-615" dirty="0">
                <a:latin typeface="Lucida Sans Unicode"/>
                <a:cs typeface="Lucida Sans Unicode"/>
              </a:rPr>
              <a:t> </a:t>
            </a:r>
            <a:r>
              <a:rPr sz="5000" b="0" spc="-15" dirty="0">
                <a:latin typeface="Lucida Sans Unicode"/>
                <a:cs typeface="Lucida Sans Unicode"/>
              </a:rPr>
              <a:t>основнı</a:t>
            </a:r>
            <a:r>
              <a:rPr sz="5000" b="0" spc="-610" dirty="0">
                <a:latin typeface="Lucida Sans Unicode"/>
                <a:cs typeface="Lucida Sans Unicode"/>
              </a:rPr>
              <a:t> </a:t>
            </a:r>
            <a:r>
              <a:rPr sz="5000" b="0" spc="-145" dirty="0">
                <a:latin typeface="Lucida Sans Unicode"/>
                <a:cs typeface="Lucida Sans Unicode"/>
              </a:rPr>
              <a:t>цıлı</a:t>
            </a:r>
            <a:r>
              <a:rPr sz="5000" b="0" spc="-615" dirty="0">
                <a:latin typeface="Lucida Sans Unicode"/>
                <a:cs typeface="Lucida Sans Unicode"/>
              </a:rPr>
              <a:t> </a:t>
            </a:r>
            <a:r>
              <a:rPr sz="5000" b="0" spc="-30" dirty="0">
                <a:latin typeface="Lucida Sans Unicode"/>
                <a:cs typeface="Lucida Sans Unicode"/>
              </a:rPr>
              <a:t>та</a:t>
            </a:r>
            <a:r>
              <a:rPr sz="5000" b="0" spc="-610" dirty="0">
                <a:latin typeface="Lucida Sans Unicode"/>
                <a:cs typeface="Lucida Sans Unicode"/>
              </a:rPr>
              <a:t> </a:t>
            </a:r>
            <a:r>
              <a:rPr sz="5000" b="0" spc="-10" dirty="0">
                <a:latin typeface="Lucida Sans Unicode"/>
                <a:cs typeface="Lucida Sans Unicode"/>
              </a:rPr>
              <a:t>принципи</a:t>
            </a:r>
            <a:r>
              <a:rPr sz="5000" b="0" spc="-615" dirty="0">
                <a:latin typeface="Lucida Sans Unicode"/>
                <a:cs typeface="Lucida Sans Unicode"/>
              </a:rPr>
              <a:t> </a:t>
            </a:r>
            <a:r>
              <a:rPr sz="5000" b="0" spc="-95" dirty="0">
                <a:latin typeface="Lucida Sans Unicode"/>
                <a:cs typeface="Lucida Sans Unicode"/>
              </a:rPr>
              <a:t>органıзацıї</a:t>
            </a:r>
            <a:r>
              <a:rPr sz="5000" b="0" spc="-95" dirty="0">
                <a:latin typeface="Microsoft Sans Serif"/>
                <a:cs typeface="Microsoft Sans Serif"/>
              </a:rPr>
              <a:t>,</a:t>
            </a:r>
            <a:endParaRPr sz="5000" dirty="0">
              <a:latin typeface="Microsoft Sans Serif"/>
              <a:cs typeface="Microsoft Sans Serif"/>
            </a:endParaRPr>
          </a:p>
          <a:p>
            <a:pPr marR="360680" algn="ctr">
              <a:lnSpc>
                <a:spcPts val="5475"/>
              </a:lnSpc>
            </a:pPr>
            <a:r>
              <a:rPr sz="5000" b="0" spc="-165" dirty="0">
                <a:latin typeface="Lucida Sans Unicode"/>
                <a:cs typeface="Lucida Sans Unicode"/>
              </a:rPr>
              <a:t>ї</a:t>
            </a:r>
            <a:r>
              <a:rPr sz="5000" b="0" spc="-160" dirty="0">
                <a:latin typeface="Lucida Sans Unicode"/>
                <a:cs typeface="Lucida Sans Unicode"/>
              </a:rPr>
              <a:t>ї</a:t>
            </a:r>
            <a:r>
              <a:rPr sz="5000" b="0" spc="-615" dirty="0">
                <a:latin typeface="Lucida Sans Unicode"/>
                <a:cs typeface="Lucida Sans Unicode"/>
              </a:rPr>
              <a:t> </a:t>
            </a:r>
            <a:r>
              <a:rPr sz="5000" b="0" spc="-25" dirty="0">
                <a:latin typeface="Lucida Sans Unicode"/>
                <a:cs typeface="Lucida Sans Unicode"/>
              </a:rPr>
              <a:t>п</a:t>
            </a:r>
            <a:r>
              <a:rPr sz="5000" b="0" spc="-85" dirty="0">
                <a:latin typeface="Lucida Sans Unicode"/>
                <a:cs typeface="Lucida Sans Unicode"/>
              </a:rPr>
              <a:t>р</a:t>
            </a:r>
            <a:r>
              <a:rPr sz="5000" b="0" spc="70" dirty="0">
                <a:latin typeface="Lucida Sans Unicode"/>
                <a:cs typeface="Lucida Sans Unicode"/>
              </a:rPr>
              <a:t>и</a:t>
            </a:r>
            <a:r>
              <a:rPr sz="5000" b="0" spc="35" dirty="0">
                <a:latin typeface="Lucida Sans Unicode"/>
                <a:cs typeface="Lucida Sans Unicode"/>
              </a:rPr>
              <a:t>з</a:t>
            </a:r>
            <a:r>
              <a:rPr sz="5000" b="0" spc="40" dirty="0">
                <a:latin typeface="Lucida Sans Unicode"/>
                <a:cs typeface="Lucida Sans Unicode"/>
              </a:rPr>
              <a:t>н</a:t>
            </a:r>
            <a:r>
              <a:rPr sz="5000" b="0" spc="35" dirty="0">
                <a:latin typeface="Lucida Sans Unicode"/>
                <a:cs typeface="Lucida Sans Unicode"/>
              </a:rPr>
              <a:t>а</a:t>
            </a:r>
            <a:r>
              <a:rPr sz="5000" b="0" spc="434" dirty="0">
                <a:latin typeface="Lucida Sans Unicode"/>
                <a:cs typeface="Lucida Sans Unicode"/>
              </a:rPr>
              <a:t>ч</a:t>
            </a:r>
            <a:r>
              <a:rPr sz="5000" b="0" spc="25" dirty="0">
                <a:latin typeface="Lucida Sans Unicode"/>
                <a:cs typeface="Lucida Sans Unicode"/>
              </a:rPr>
              <a:t>е</a:t>
            </a:r>
            <a:r>
              <a:rPr sz="5000" b="0" spc="40" dirty="0">
                <a:latin typeface="Lucida Sans Unicode"/>
                <a:cs typeface="Lucida Sans Unicode"/>
              </a:rPr>
              <a:t>нн</a:t>
            </a:r>
            <a:r>
              <a:rPr sz="5000" b="0" spc="235" dirty="0">
                <a:latin typeface="Lucida Sans Unicode"/>
                <a:cs typeface="Lucida Sans Unicode"/>
              </a:rPr>
              <a:t>я</a:t>
            </a:r>
            <a:r>
              <a:rPr sz="5000" b="0" spc="-225" dirty="0">
                <a:latin typeface="Microsoft Sans Serif"/>
                <a:cs typeface="Microsoft Sans Serif"/>
              </a:rPr>
              <a:t>.</a:t>
            </a:r>
            <a:endParaRPr sz="5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866</Words>
  <Application>Microsoft Office PowerPoint</Application>
  <PresentationFormat>Произвольный</PresentationFormat>
  <Paragraphs>131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Lucida Sans Unicode</vt:lpstr>
      <vt:lpstr>Microsoft Sans Serif</vt:lpstr>
      <vt:lpstr>Trebuchet MS</vt:lpstr>
      <vt:lpstr>Office Theme</vt:lpstr>
      <vt:lpstr>МАРКЕТИНГОВІ  СТРАТЕГІЇ</vt:lpstr>
      <vt:lpstr>СТЕГНІЙ ВОЛОДИМИР</vt:lpstr>
      <vt:lpstr>ВСТУП</vt:lpstr>
      <vt:lpstr>КОЖЕН БІЗНЕС ПОВИНЕН ЗОСЕРЕДИТИСЬ НА  СТВОРЕННІ ПРОДУКТІВ, ЯКІ ВІДПОВІДАЮТЬ  ПОТРЕБАМ СПОЖИВАЧІВ.</vt:lpstr>
      <vt:lpstr>Презентация PowerPoint</vt:lpstr>
      <vt:lpstr>СТРАТЕГІЯ</vt:lpstr>
      <vt:lpstr>Презентация PowerPoint</vt:lpstr>
      <vt:lpstr>Стратегıчне бачення - ВІЗІЯ</vt:lpstr>
      <vt:lpstr>МІСІЯ</vt:lpstr>
      <vt:lpstr>Презентация PowerPoint</vt:lpstr>
      <vt:lpstr>МАРКЕТИНГОВЕ  ПОЗИЦІОНУВАННЯ.</vt:lpstr>
      <vt:lpstr>МАРКЕТИНГОВЕ ПОЗИЦІОНУВАННЯ.</vt:lpstr>
      <vt:lpstr>ПОЗИЦІОНУВАННЯ.</vt:lpstr>
      <vt:lpstr>Рекомендована позицıя вашого бıзнесу на споживчому ринку повинна бути: - унıкальною;</vt:lpstr>
      <vt:lpstr>Презентация PowerPoint</vt:lpstr>
      <vt:lpstr>Стратегıя перетворює розмитı орıєнтири на дорожню карту, яка показує, як ми потрапимо  з точки “А” в точку “Б”.</vt:lpstr>
      <vt:lpstr>Маркетингова стратегıя допоможе вам  досягти наступних цıлей:</vt:lpstr>
      <vt:lpstr>Першим етапом розробки макетингової стратегıї є АНАЛІЗ</vt:lpstr>
      <vt:lpstr>АНАЛІЗ РИНКУ:</vt:lpstr>
      <vt:lpstr>АНАЛІЗ КОНКУРЕНТІВ</vt:lpstr>
      <vt:lpstr>SWOT-АНАЛІЗ</vt:lpstr>
      <vt:lpstr>ЦІЛЬОВА АУДИТОРІЯ</vt:lpstr>
      <vt:lpstr>УНІКАЛЬНА ТОРГІВЕЛЬНА ПРОПОЗИЦІЯ (УТП)</vt:lpstr>
      <vt:lpstr>МАРКЕТИНГОВИЙ МІКС це комплекс ıнструментıв,  що використовуються в межах</vt:lpstr>
      <vt:lpstr>Презентация PowerPoint</vt:lpstr>
      <vt:lpstr>МАРКЕТИНГОВИЙ МІКС 7Р.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White Classy Marketing Strategy Presentation</dc:title>
  <dc:creator>Стегний Владимир</dc:creator>
  <cp:keywords>DAF-qvJwEz8,BAFnmot7J9Q</cp:keywords>
  <cp:lastModifiedBy>Пользователь</cp:lastModifiedBy>
  <cp:revision>2</cp:revision>
  <dcterms:created xsi:type="dcterms:W3CDTF">2024-05-27T13:08:42Z</dcterms:created>
  <dcterms:modified xsi:type="dcterms:W3CDTF">2024-05-31T11:03:20Z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Canva</vt:lpwstr>
  </property>
  <property fmtid="{D5CDD505-2E9C-101B-9397-08002B2CF9AE}" pid="4" name="LastSaved">
    <vt:filetime>2024-05-27T00:00:00Z</vt:filetime>
  </property>
</Properties>
</file>